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4" r:id="rId2"/>
    <p:sldId id="257" r:id="rId3"/>
    <p:sldId id="266" r:id="rId4"/>
    <p:sldId id="278" r:id="rId5"/>
    <p:sldId id="276" r:id="rId6"/>
    <p:sldId id="270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9" y="635146"/>
            <a:ext cx="10194324" cy="5703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15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июля –</a:t>
            </a:r>
            <a:b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Всероссийский День гинеколога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15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июля </a:t>
            </a:r>
            <a:r>
              <a:rPr lang="ru-RU" sz="1800" dirty="0"/>
              <a:t>отмечается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Всероссийский день гинеколога </a:t>
            </a:r>
            <a:r>
              <a:rPr lang="ru-RU" sz="1800" dirty="0"/>
              <a:t>— праздник врачей, которые охраняют женское здоровье, занимаются профилактикой, диагностикой и лечением с учетом возраста и индивидуальных особенностей женщины, а также помогают женщине в самый важный момент - момент рождения малыша.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Цель праздника </a:t>
            </a:r>
            <a:r>
              <a:rPr lang="ru-RU" sz="1800" dirty="0" smtClean="0"/>
              <a:t>–  </a:t>
            </a:r>
            <a:r>
              <a:rPr lang="ru-RU" sz="1800" dirty="0"/>
              <a:t>– дополнительное информирование </a:t>
            </a:r>
            <a:r>
              <a:rPr lang="ru-RU" sz="1800" dirty="0" smtClean="0"/>
              <a:t>населения </a:t>
            </a:r>
            <a:r>
              <a:rPr lang="ru-RU" sz="1800" dirty="0"/>
              <a:t>о деятельности врачей данной сферы деятельности здравоохранения, а также обмен опытом между людьми этой профессии на проводимых конференциях, семинарах и встречах. </a:t>
            </a: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/>
              <a:t>Помимо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Дня гинеколога </a:t>
            </a:r>
            <a:r>
              <a:rPr lang="ru-RU" sz="1800" dirty="0" smtClean="0"/>
              <a:t>в России, как и во всем мире, ежегодно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сентября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1800" dirty="0"/>
              <a:t>начиная с 2001 года, отмечают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Международный день гинекологического здоровья </a:t>
            </a:r>
            <a:r>
              <a:rPr lang="ru-RU" sz="1800" dirty="0"/>
              <a:t>или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Международный день гинекологической осведомлённости</a:t>
            </a:r>
            <a:r>
              <a:rPr lang="ru-RU" sz="1800" dirty="0" smtClean="0"/>
              <a:t>. Это </a:t>
            </a:r>
            <a:r>
              <a:rPr lang="ru-RU" sz="1800" dirty="0"/>
              <a:t>тоже в полной мере профессиональный праздник специалистов гинекологического </a:t>
            </a:r>
            <a:r>
              <a:rPr lang="ru-RU" sz="1800" dirty="0" smtClean="0"/>
              <a:t>профиля, </a:t>
            </a:r>
            <a:r>
              <a:rPr lang="ru-RU" sz="1800" dirty="0"/>
              <a:t>только с тем уточнением, </a:t>
            </a:r>
            <a:r>
              <a:rPr lang="ru-RU" sz="1800" dirty="0" smtClean="0"/>
              <a:t>что основной </a:t>
            </a:r>
            <a:r>
              <a:rPr lang="ru-RU" sz="1800" dirty="0"/>
              <a:t>целью данного дня является повышение осведомлённости о женском здоровье, предупреждение развития серьезной патологии у женщин.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15 июля – Всероссийский день гинек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804" y="228600"/>
            <a:ext cx="1857375" cy="1049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5168"/>
            <a:ext cx="10515600" cy="468179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Наука </a:t>
            </a:r>
            <a:r>
              <a:rPr lang="ru-RU" sz="56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о женщине</a:t>
            </a:r>
            <a:r>
              <a:rPr lang="ru-RU" sz="5600" dirty="0">
                <a:ea typeface="Calibri"/>
                <a:cs typeface="Times New Roman"/>
              </a:rPr>
              <a:t>. Так дословно можно перевести название профессии гинеколог (от греческих слов: </a:t>
            </a:r>
            <a:r>
              <a:rPr lang="ru-RU" sz="56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gyne – женщина и logos – наука</a:t>
            </a:r>
            <a:r>
              <a:rPr lang="ru-RU" sz="5600" dirty="0" smtClean="0">
                <a:ea typeface="Calibri"/>
                <a:cs typeface="Times New Roman"/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Гинекология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имеет длительный путь развития. Исторические исследования позволяют предположить, что уже в период каменного века (неолита) существовала помощь в родах, которую оказывали старшие, опытные женщины, колдуны и шаманы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Первые сведения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о родовспоможении и женских болезнях содержатся в медицинских текстах древнего Востока: китайских иероглифических рукописях, египетских папирусах, вавилонских и ассирийских клинописных табличка, а также индийских аюрведических текстах. Высокий уровень медицинских знаний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в области гинекологии изложен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в текстах Сборника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Гиппократа (Древняя Греция): указывалась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истинная продолжительность беременности, описывались положения плода в матке, процесс родов и возможные осложнения. Древние греки знали о кесаревом сечении, но производили его только на мертвой женщине с целью извлечения живого плода. Первые достоверные сведения об успешной операции кесарева сечения на живой роженице относятся к 1610 году, ее произвел немецкий акушер И.Траутман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 XVI веке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центром развития акушерства стала Франция. Ученые Франции первыми указали на возможность проведения операции кесарева сечения на живой женщине. Большое значение для развития акушерства и гинекологии имела деятельность Амбруаза Паре, который вернул акушерству забытую операцию поворота плода на ножку, ввел в широкую практику гинекологические зеркала и организовал при парижском госпитале первое родовспомогательное отделение и первую в Европе акушерскую школу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 XVII </a:t>
            </a:r>
            <a:r>
              <a:rPr lang="ru-RU" sz="56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- XVIII столетиях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 в Европе продолжает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развиваться учение о физиологии беременности. Значительные успехи в XVII веке были достигнуты в изучении яичников,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в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Голландии начали изучение узкого </a:t>
            </a:r>
            <a:r>
              <a:rPr lang="ru-RU" sz="5600" dirty="0" smtClean="0">
                <a:solidFill>
                  <a:srgbClr val="000000"/>
                </a:solidFill>
                <a:ea typeface="Calibri"/>
              </a:rPr>
              <a:t>таза. В </a:t>
            </a:r>
            <a:r>
              <a:rPr lang="ru-RU" sz="5600" dirty="0">
                <a:solidFill>
                  <a:srgbClr val="000000"/>
                </a:solidFill>
                <a:ea typeface="Calibri"/>
              </a:rPr>
              <a:t>Англии в XVII веке начали использование акушерских щипцов.</a:t>
            </a: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15 июля – Всероссийский день гинек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804" y="228600"/>
            <a:ext cx="1857375" cy="1049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lvl="1" indent="0" algn="just"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В РОССИИ: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России </a:t>
            </a:r>
            <a:r>
              <a:rPr lang="ru-RU" sz="2900" dirty="0"/>
              <a:t>долгое время акушерская помощь осуществлялась повитухами. Законоположения, которые хоть как-то регламентировали такую область медицины, были впервые изданы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Петром I.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Становление акушерского образования </a:t>
            </a:r>
            <a:r>
              <a:rPr lang="ru-RU" sz="2900" dirty="0"/>
              <a:t>в России связано с именем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Павла Захаровича Кондоиди </a:t>
            </a:r>
            <a:r>
              <a:rPr lang="ru-RU" sz="2900" dirty="0"/>
              <a:t>(1710—1760), который считал необходимым взять на учет всех повивальных бабок, подвергнуть их экзаменам, ввести за счет казны «присяжных бабок», «городовых» акушеров и акушерок и открыть в Москве и Петербурге по одной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«бабичьей» школе</a:t>
            </a:r>
            <a:r>
              <a:rPr lang="ru-RU" sz="2900" dirty="0"/>
              <a:t> для подготовки акушерок. Что он и сделал в 1754 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1784 г. </a:t>
            </a:r>
            <a:r>
              <a:rPr lang="ru-RU" sz="2900" dirty="0"/>
              <a:t>в Петербургской "бабичьей" школе начал преподавать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Нестор Максимович Максимович-</a:t>
            </a:r>
            <a:r>
              <a:rPr lang="ru-RU" sz="2900" b="1" dirty="0" err="1">
                <a:solidFill>
                  <a:schemeClr val="accent5">
                    <a:lumMod val="75000"/>
                  </a:schemeClr>
                </a:solidFill>
              </a:rPr>
              <a:t>Амбодик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900" dirty="0"/>
              <a:t>- первый российский профессор повивального искусства, один из основоположников научного акушерства, педиатрии и фармакогнозии в России. Амбодика по праву считают отцом русского акушерства, им было написано первое русское оригинальное руководство по акушерству под названием "Искусство повивания, или Наука о бабичьем деле".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конце 70-х - начале 80-х годов XIX века </a:t>
            </a:r>
            <a:r>
              <a:rPr lang="ru-RU" sz="2900" dirty="0"/>
              <a:t>в России возникают благоустроенные родильные дома, приюты и школы для повивальных бабок, </a:t>
            </a:r>
            <a:r>
              <a:rPr lang="ru-RU" sz="2900" dirty="0" smtClean="0"/>
              <a:t>открываются </a:t>
            </a:r>
            <a:r>
              <a:rPr lang="ru-RU" sz="2900" dirty="0"/>
              <a:t>специальные учреждения, имеющие целью усовершенствование врачей в области акушерства и гинекологии.  С открытием Высших женских медицинских курсов русским женщинам открылся доступ к полноправной врачебной деятельности, в том числе и в области акушерства. В XIX веке акушерские клиники при медицинских факультетах университетов открылись во многих городах России</a:t>
            </a:r>
            <a:r>
              <a:rPr lang="ru-RU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Большим достижением</a:t>
            </a:r>
            <a:r>
              <a:rPr lang="ru-RU" sz="2900" dirty="0"/>
              <a:t> акушерства советского периода было создание единой государственной системы охраны здоровья матери и ребенка. После окончания гражданской войны была произведена широкая реорганизация акушерской помощи в стране, </a:t>
            </a:r>
            <a:r>
              <a:rPr lang="ru-RU" sz="2900" dirty="0" smtClean="0"/>
              <a:t>создана </a:t>
            </a:r>
            <a:r>
              <a:rPr lang="ru-RU" sz="2900" dirty="0"/>
              <a:t>сеть государственных акушерско-гинекологических учреждений, доступных для всего женского населения. Такими учреждениями стали фельдшерско-акушерские пункты, родильные дома и женские консультации, данная система функционирует и по сей день. </a:t>
            </a:r>
            <a:endParaRPr lang="ru-RU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chemeClr val="accent5">
                    <a:lumMod val="75000"/>
                  </a:schemeClr>
                </a:solidFill>
              </a:rPr>
              <a:t>На </a:t>
            </a:r>
            <a:r>
              <a:rPr lang="ru-RU" sz="2900" b="1" dirty="0">
                <a:solidFill>
                  <a:schemeClr val="accent5">
                    <a:lumMod val="75000"/>
                  </a:schemeClr>
                </a:solidFill>
              </a:rPr>
              <a:t>сегодняшний день </a:t>
            </a:r>
            <a:r>
              <a:rPr lang="ru-RU" sz="2900" dirty="0"/>
              <a:t>подготовка кадров гинекологов  проводится на кафедрах акушерства и гинекологии в медицинских вузах, институтах усовершенствования врачей и на базах крупных областных и городских больниц.</a:t>
            </a:r>
          </a:p>
          <a:p>
            <a:endParaRPr lang="ru-RU" dirty="0"/>
          </a:p>
        </p:txBody>
      </p:sp>
      <p:pic>
        <p:nvPicPr>
          <p:cNvPr id="4" name="Рисунок 3" descr="15 июля – Всероссийский день гинек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804" y="228600"/>
            <a:ext cx="1857375" cy="1049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848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Times New Roman"/>
              </a:rPr>
              <a:t>В </a:t>
            </a:r>
            <a:r>
              <a:rPr lang="ru-RU" sz="6000" b="1" dirty="0">
                <a:solidFill>
                  <a:schemeClr val="accent5">
                    <a:lumMod val="75000"/>
                  </a:schemeClr>
                </a:solidFill>
                <a:ea typeface="Times New Roman"/>
                <a:cs typeface="Times New Roman"/>
              </a:rPr>
              <a:t>этот день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в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медицинских учреждениях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традиционно проводят тематические семинары,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вебинары и  конференции,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ведь этот праздник – еще и повод расширить свои знания, повысить профессионализм, установить новые связи, обменяться опытом, познакомиться с новыми достижениями в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гинекологии и акушерстве.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Times New Roman"/>
              </a:rPr>
              <a:t>В </a:t>
            </a:r>
            <a:r>
              <a:rPr lang="ru-RU" sz="6000" b="1" dirty="0">
                <a:solidFill>
                  <a:schemeClr val="accent5">
                    <a:lumMod val="75000"/>
                  </a:schemeClr>
                </a:solidFill>
                <a:ea typeface="Times New Roman"/>
                <a:cs typeface="Times New Roman"/>
              </a:rPr>
              <a:t>медицинских учреждениях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проводят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благотворительные акции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, консультации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врачей,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раздачу листовок о вреде абортов.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  <a:ea typeface="Times New Roman"/>
                <a:cs typeface="Times New Roman"/>
              </a:rPr>
              <a:t>Проходят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торжественные мероприятия: собрания, концерты, приемы. Лучших специалистов награждают почетными грамотами, денежными премиями и ценными подарками. В торжествах принимают участие собственно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врачи акушеры-гинекологи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а также другой медицинский и вспомогательный персонал, специализирующийся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в данной области медицины –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медицинские сестры, фельдшеры, регистраторы и другие. Праздник отмечается также выпускниками профильных учебных заведений, преподавателями, </a:t>
            </a:r>
            <a:r>
              <a:rPr lang="ru-RU" sz="6000" dirty="0" smtClean="0">
                <a:solidFill>
                  <a:srgbClr val="000000"/>
                </a:solidFill>
                <a:ea typeface="Times New Roman"/>
                <a:cs typeface="Times New Roman"/>
              </a:rPr>
              <a:t>студентами.</a:t>
            </a:r>
            <a:endParaRPr lang="ru-RU" sz="60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pic>
        <p:nvPicPr>
          <p:cNvPr id="5" name="Рисунок 4" descr="15 июля – Всероссийский день гинек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804" y="228600"/>
            <a:ext cx="1857375" cy="1049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По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статистике</a:t>
            </a:r>
            <a:r>
              <a:rPr lang="ru-RU" sz="1400" dirty="0"/>
              <a:t>, только 14 % всех акушеров-гинекологов — мужчины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По статистике</a:t>
            </a:r>
            <a:r>
              <a:rPr lang="ru-RU" sz="1400" dirty="0"/>
              <a:t>, чаще всего роды начинаются именно ночью. Связано это с эволюцией. Днем наши предки были заняты охотой и собирательством, а вечером собирались вместе, чтобы отдохнуть. Таким образом, вероятнее всего, рожать ночью было безопаснее. Также на роды ночью влияет мелатонин, который, в свою очередь, увеличивает количество гормона окситоцина — он влияет на сокращение матки.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Вплоть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до XIX века </a:t>
            </a:r>
            <a:r>
              <a:rPr lang="ru-RU" sz="1400" dirty="0"/>
              <a:t>фиксировалась крайне высокая смертность в процессе родов. </a:t>
            </a:r>
            <a:r>
              <a:rPr lang="ru-RU" sz="1400" dirty="0" smtClean="0"/>
              <a:t>Затем </a:t>
            </a:r>
            <a:r>
              <a:rPr lang="ru-RU" sz="1400" dirty="0"/>
              <a:t>случился значительный прорыв, обусловленный, с одной стороны, началом использования анестезии, а с другой – применением антисептических средств.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В 1846 году </a:t>
            </a:r>
            <a:r>
              <a:rPr lang="ru-RU" sz="1400" dirty="0"/>
              <a:t>венгерский врач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Игнац Земмельвейс</a:t>
            </a:r>
            <a:r>
              <a:rPr lang="ru-RU" sz="1400" dirty="0"/>
              <a:t>, работавший в родильном отделении Центрального клинического госпиталя, предложил нововведение: перед посещением рожениц все студенты обязаны были окунать руки в хлорную известь. В 1846 году в больнице, где он работал, погибли 459 пациенток на 4010 родов. В мае 1847 года его предложение внедрили, и уже в 1848-м получили ощутимый результат: на 3556 родов умерли 45 рожениц. Таким образом, смертность сократилась почти в десять раз.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В 2003 году </a:t>
            </a:r>
            <a:r>
              <a:rPr lang="ru-RU" sz="1400" dirty="0"/>
              <a:t>в журнале "Банзай" был опубликован рейтинг десяти "самых мужских" профессий. В перечень вошли: летчик, повар, космонавт, пожарный, шахтер, нефтяник, мясник, чистильщик обуви, автомеханик... А на десятом месте оказался гинеколог. Автор статьи, в которой приведен рейтинг, удивляется: «Загадка природы: почему мужчины в этом разбираются лучше, чем сами женщины?».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5" name="Рисунок 4" descr="15 июля – Всероссийский день гинек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8804" y="228600"/>
            <a:ext cx="1857375" cy="1049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гинекологии,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Окинчиц</a:t>
            </a:r>
            <a:r>
              <a:rPr lang="ru-RU" sz="5600" dirty="0"/>
              <a:t>, Л. Л.  Гинекологическая клиника: инфекционные воспалительные заболевания / Л. Л. Окинчиц. — </a:t>
            </a:r>
            <a:r>
              <a:rPr lang="ru-RU" sz="5600" dirty="0" smtClean="0"/>
              <a:t>М. </a:t>
            </a:r>
            <a:r>
              <a:rPr lang="ru-RU" sz="5600" dirty="0"/>
              <a:t>: Издательство Юрайт, </a:t>
            </a:r>
            <a:r>
              <a:rPr lang="ru-RU" sz="5600" dirty="0" smtClean="0"/>
              <a:t>2023 </a:t>
            </a:r>
            <a:r>
              <a:rPr lang="ru-RU" sz="5600" dirty="0"/>
              <a:t>– электронная версия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Окинчиц</a:t>
            </a:r>
            <a:r>
              <a:rPr lang="ru-RU" sz="5600" dirty="0"/>
              <a:t>, Л. Л.  Гинекологическая клиника: опухоли </a:t>
            </a:r>
            <a:r>
              <a:rPr lang="ru-RU" sz="5600" dirty="0" smtClean="0"/>
              <a:t>матки</a:t>
            </a:r>
            <a:r>
              <a:rPr lang="ru-RU" sz="5600" dirty="0"/>
              <a:t> / Л. Л. Окинчиц. — М. : Издательство Юрайт, 2023 – электронная версия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Дзигуа М.В. Медицинская </a:t>
            </a:r>
            <a:r>
              <a:rPr lang="ru-RU" sz="5600" dirty="0"/>
              <a:t>помощь женщине с гинекологическими заболеваниями в различные периоды жизни. Учебник</a:t>
            </a:r>
            <a:r>
              <a:rPr lang="ru-RU" sz="5600" dirty="0" smtClean="0">
                <a:ea typeface="Calibri"/>
              </a:rPr>
              <a:t>. </a:t>
            </a:r>
            <a:r>
              <a:rPr lang="ru-RU" sz="5600" dirty="0"/>
              <a:t>— </a:t>
            </a:r>
            <a:r>
              <a:rPr lang="ru-RU" sz="5600" dirty="0"/>
              <a:t>М.: </a:t>
            </a:r>
            <a:r>
              <a:rPr lang="ru-RU" sz="5600" dirty="0" smtClean="0"/>
              <a:t>ГЭОТАР-Медиа, 2013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под</a:t>
            </a:r>
            <a:r>
              <a:rPr lang="ru-RU" sz="5600" dirty="0"/>
              <a:t>. ред. </a:t>
            </a:r>
            <a:r>
              <a:rPr lang="ru-RU" sz="5600" dirty="0" smtClean="0"/>
              <a:t>Прилепской </a:t>
            </a:r>
            <a:r>
              <a:rPr lang="ru-RU" sz="5600" dirty="0"/>
              <a:t>В.Н., Радзинского В.Е. Руководство по акушерству и гинекологии для фельдшеров и </a:t>
            </a:r>
            <a:r>
              <a:rPr lang="ru-RU" sz="5600" dirty="0" smtClean="0"/>
              <a:t>акушерок.</a:t>
            </a:r>
            <a:r>
              <a:rPr lang="ru-RU" sz="5600" dirty="0"/>
              <a:t> — </a:t>
            </a:r>
            <a:r>
              <a:rPr lang="ru-RU" sz="5600" dirty="0" smtClean="0"/>
              <a:t>М</a:t>
            </a:r>
            <a:r>
              <a:rPr lang="ru-RU" sz="5600" dirty="0"/>
              <a:t>.: ГЭОТАР-Медиа, </a:t>
            </a:r>
            <a:r>
              <a:rPr lang="ru-RU" sz="5600" dirty="0" smtClean="0"/>
              <a:t>2007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под. ред. Куликова В.И., Прилепской В.Н., Радзинского В.Е. Руководство по амбулаторно-поликлинической помощи в акушерстве и </a:t>
            </a:r>
            <a:r>
              <a:rPr lang="ru-RU" sz="5600" dirty="0" smtClean="0"/>
              <a:t>гинекологии.</a:t>
            </a:r>
            <a:r>
              <a:rPr lang="ru-RU" sz="5600" dirty="0"/>
              <a:t> — М.: ГЭОТАР-Медиа, </a:t>
            </a:r>
            <a:r>
              <a:rPr lang="ru-RU" sz="5600" dirty="0" smtClean="0"/>
              <a:t>2007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Андросова </a:t>
            </a:r>
            <a:r>
              <a:rPr lang="ru-RU" sz="5600" dirty="0"/>
              <a:t>Е.Н., Овруцкая З.Л. и др. Акушерство и гинекология. Методические рекомендации по выполнению манипуляций. </a:t>
            </a:r>
            <a:r>
              <a:rPr lang="ru-RU" sz="5600" dirty="0" smtClean="0"/>
              <a:t>— М</a:t>
            </a:r>
            <a:r>
              <a:rPr lang="ru-RU" sz="5600" dirty="0"/>
              <a:t>.: </a:t>
            </a:r>
            <a:r>
              <a:rPr lang="ru-RU" sz="5600" dirty="0" smtClean="0"/>
              <a:t>АНМИ, 1995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Кира </a:t>
            </a:r>
            <a:r>
              <a:rPr lang="ru-RU" sz="5600" dirty="0"/>
              <a:t>Е.Ф., Корхов В.В. Практический справочник акушера-гинеколога. </a:t>
            </a:r>
            <a:r>
              <a:rPr lang="ru-RU" sz="5600" dirty="0" smtClean="0"/>
              <a:t>— СПб</a:t>
            </a:r>
            <a:r>
              <a:rPr lang="ru-RU" sz="5600" dirty="0"/>
              <a:t>.: </a:t>
            </a:r>
            <a:r>
              <a:rPr lang="ru-RU" sz="5600" dirty="0" smtClean="0"/>
              <a:t>Стройлеспечать, 1995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Малевич </a:t>
            </a:r>
            <a:r>
              <a:rPr lang="ru-RU" sz="5600" dirty="0"/>
              <a:t>К.И., Русакевич П.С. Лечение и реабилитация при гинекологических заболеваниях. Справочное пособие. — Мн.: </a:t>
            </a:r>
            <a:r>
              <a:rPr lang="ru-RU" sz="5600" dirty="0" smtClean="0"/>
              <a:t>Выш. шк., 1994</a:t>
            </a:r>
            <a:r>
              <a:rPr lang="ru-RU" sz="5600" dirty="0" smtClean="0">
                <a:ea typeface="Calibri"/>
              </a:rPr>
              <a:t> </a:t>
            </a: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2748</TotalTime>
  <Words>1360</Words>
  <Application>Microsoft Office PowerPoint</Application>
  <PresentationFormat>Произвольный</PresentationFormat>
  <Paragraphs>69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</vt:lpstr>
      <vt:lpstr>15 июля –  Всероссийский День гинеколога</vt:lpstr>
      <vt:lpstr>История                                        </vt:lpstr>
      <vt:lpstr>История</vt:lpstr>
      <vt:lpstr>Традиции праздника</vt:lpstr>
      <vt:lpstr>       Интересные факты                                    </vt:lpstr>
      <vt:lpstr>Список литературы по гинекологии,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195</cp:revision>
  <dcterms:created xsi:type="dcterms:W3CDTF">2019-04-11T10:45:24Z</dcterms:created>
  <dcterms:modified xsi:type="dcterms:W3CDTF">2023-07-04T08:52:59Z</dcterms:modified>
</cp:coreProperties>
</file>