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333" r:id="rId3"/>
    <p:sldId id="312" r:id="rId4"/>
    <p:sldId id="313" r:id="rId5"/>
    <p:sldId id="314" r:id="rId6"/>
    <p:sldId id="316" r:id="rId7"/>
    <p:sldId id="317" r:id="rId8"/>
    <p:sldId id="302" r:id="rId9"/>
    <p:sldId id="320" r:id="rId10"/>
    <p:sldId id="309" r:id="rId11"/>
    <p:sldId id="304" r:id="rId12"/>
    <p:sldId id="318" r:id="rId13"/>
    <p:sldId id="305" r:id="rId14"/>
    <p:sldId id="306" r:id="rId15"/>
    <p:sldId id="321" r:id="rId16"/>
    <p:sldId id="322" r:id="rId17"/>
    <p:sldId id="300" r:id="rId18"/>
    <p:sldId id="323" r:id="rId19"/>
    <p:sldId id="325" r:id="rId20"/>
    <p:sldId id="310" r:id="rId21"/>
    <p:sldId id="258" r:id="rId22"/>
    <p:sldId id="326" r:id="rId23"/>
    <p:sldId id="294" r:id="rId24"/>
    <p:sldId id="295" r:id="rId25"/>
    <p:sldId id="327" r:id="rId26"/>
    <p:sldId id="296" r:id="rId27"/>
    <p:sldId id="339" r:id="rId28"/>
    <p:sldId id="338" r:id="rId29"/>
    <p:sldId id="337" r:id="rId30"/>
    <p:sldId id="336" r:id="rId31"/>
    <p:sldId id="335" r:id="rId32"/>
    <p:sldId id="334" r:id="rId33"/>
    <p:sldId id="319" r:id="rId34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37956C0-F402-4F04-A2B0-A380888A481B}">
          <p14:sldIdLst>
            <p14:sldId id="256"/>
            <p14:sldId id="333"/>
            <p14:sldId id="312"/>
            <p14:sldId id="313"/>
            <p14:sldId id="314"/>
            <p14:sldId id="316"/>
            <p14:sldId id="317"/>
            <p14:sldId id="302"/>
            <p14:sldId id="320"/>
            <p14:sldId id="309"/>
            <p14:sldId id="304"/>
            <p14:sldId id="318"/>
            <p14:sldId id="305"/>
            <p14:sldId id="306"/>
            <p14:sldId id="321"/>
            <p14:sldId id="322"/>
            <p14:sldId id="300"/>
            <p14:sldId id="323"/>
            <p14:sldId id="325"/>
            <p14:sldId id="310"/>
            <p14:sldId id="258"/>
            <p14:sldId id="326"/>
            <p14:sldId id="294"/>
            <p14:sldId id="295"/>
            <p14:sldId id="327"/>
            <p14:sldId id="296"/>
            <p14:sldId id="339"/>
            <p14:sldId id="338"/>
            <p14:sldId id="337"/>
            <p14:sldId id="336"/>
            <p14:sldId id="335"/>
            <p14:sldId id="334"/>
            <p14:sldId id="319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1B8AE3-A74F-493D-AC7B-B90C2AA6C92C}" type="doc">
      <dgm:prSet loTypeId="urn:microsoft.com/office/officeart/2005/8/layout/cycle3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7E9696E-CD97-4960-A119-2641A12FC713}">
      <dgm:prSet phldrT="[Текст]" custT="1"/>
      <dgm:spPr/>
      <dgm:t>
        <a:bodyPr/>
        <a:lstStyle/>
        <a:p>
          <a:r>
            <a:rPr lang="ru-RU" sz="1800" b="1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учебных занятий</a:t>
          </a:r>
          <a:endParaRPr lang="ru-RU" sz="1800" b="1" dirty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6E43061-41E8-4721-8A0C-E49E042D2FE0}" type="parTrans" cxnId="{4C0717EA-E0DC-490A-B7F3-D39A3F8366EF}">
      <dgm:prSet/>
      <dgm:spPr/>
      <dgm:t>
        <a:bodyPr/>
        <a:lstStyle/>
        <a:p>
          <a:endParaRPr lang="ru-RU"/>
        </a:p>
      </dgm:t>
    </dgm:pt>
    <dgm:pt modelId="{C8DF2E9B-08BC-46CB-845A-DB61B040C339}" type="sibTrans" cxnId="{4C0717EA-E0DC-490A-B7F3-D39A3F8366EF}">
      <dgm:prSet/>
      <dgm:spPr/>
      <dgm:t>
        <a:bodyPr/>
        <a:lstStyle/>
        <a:p>
          <a:endParaRPr lang="ru-RU"/>
        </a:p>
      </dgm:t>
    </dgm:pt>
    <dgm:pt modelId="{5633E0AC-AD04-41EA-89D4-DC8D6F06DA9D}">
      <dgm:prSet phldrT="[Текст]" custT="1"/>
      <dgm:spPr/>
      <dgm:t>
        <a:bodyPr/>
        <a:lstStyle/>
        <a:p>
          <a:r>
            <a:rPr lang="ru-RU" sz="1800" b="1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Подготовка ВКР</a:t>
          </a:r>
          <a:endParaRPr lang="ru-RU" sz="1800" b="1" dirty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86B1E25-97F7-4F22-84F5-B9C46A957C8F}" type="parTrans" cxnId="{FF003DCB-70BC-4DC3-809B-04E87F4C7A6A}">
      <dgm:prSet/>
      <dgm:spPr/>
      <dgm:t>
        <a:bodyPr/>
        <a:lstStyle/>
        <a:p>
          <a:endParaRPr lang="ru-RU"/>
        </a:p>
      </dgm:t>
    </dgm:pt>
    <dgm:pt modelId="{DDC6C143-9794-4ED0-AAEB-D188C0A8C18A}" type="sibTrans" cxnId="{FF003DCB-70BC-4DC3-809B-04E87F4C7A6A}">
      <dgm:prSet/>
      <dgm:spPr/>
      <dgm:t>
        <a:bodyPr/>
        <a:lstStyle/>
        <a:p>
          <a:endParaRPr lang="ru-RU"/>
        </a:p>
      </dgm:t>
    </dgm:pt>
    <dgm:pt modelId="{F27E17F0-76BF-47FA-A18C-DDF86B36436B}">
      <dgm:prSet phldrT="[Текст]" custT="1"/>
      <dgm:spPr/>
      <dgm:t>
        <a:bodyPr/>
        <a:lstStyle/>
        <a:p>
          <a:r>
            <a:rPr lang="ru-RU" sz="1800" b="1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Консультирование</a:t>
          </a:r>
          <a:endParaRPr lang="ru-RU" sz="1800" b="1" dirty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D4FBB6-6679-4B87-8D7B-66833EF6DD5C}" type="parTrans" cxnId="{17186368-0D70-40D6-8919-0A6B630EEF33}">
      <dgm:prSet/>
      <dgm:spPr/>
      <dgm:t>
        <a:bodyPr/>
        <a:lstStyle/>
        <a:p>
          <a:endParaRPr lang="ru-RU"/>
        </a:p>
      </dgm:t>
    </dgm:pt>
    <dgm:pt modelId="{9BCE1FF8-A4ED-4B5E-B292-B947094C401A}" type="sibTrans" cxnId="{17186368-0D70-40D6-8919-0A6B630EEF33}">
      <dgm:prSet/>
      <dgm:spPr/>
      <dgm:t>
        <a:bodyPr/>
        <a:lstStyle/>
        <a:p>
          <a:endParaRPr lang="ru-RU"/>
        </a:p>
      </dgm:t>
    </dgm:pt>
    <dgm:pt modelId="{6C45F11F-046B-4962-9172-111B0171AA1F}">
      <dgm:prSet phldrT="[Текст]" custT="1"/>
      <dgm:spPr/>
      <dgm:t>
        <a:bodyPr/>
        <a:lstStyle/>
        <a:p>
          <a:r>
            <a:rPr lang="ru-RU" sz="1600" b="1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Текущий контроль, оценка динамики подготовленности и мотивации </a:t>
          </a:r>
          <a:endParaRPr lang="ru-RU" sz="1600" b="1" dirty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882A207-9073-457F-BC18-4D9C0090C4F6}" type="parTrans" cxnId="{1552A65D-0598-440B-A064-28063C04B15A}">
      <dgm:prSet/>
      <dgm:spPr/>
      <dgm:t>
        <a:bodyPr/>
        <a:lstStyle/>
        <a:p>
          <a:endParaRPr lang="ru-RU"/>
        </a:p>
      </dgm:t>
    </dgm:pt>
    <dgm:pt modelId="{C11E20F0-0D8D-4A43-A819-C365622E1DF9}" type="sibTrans" cxnId="{1552A65D-0598-440B-A064-28063C04B15A}">
      <dgm:prSet/>
      <dgm:spPr/>
      <dgm:t>
        <a:bodyPr/>
        <a:lstStyle/>
        <a:p>
          <a:endParaRPr lang="ru-RU"/>
        </a:p>
      </dgm:t>
    </dgm:pt>
    <dgm:pt modelId="{68F61299-8549-46B8-B512-B645A5DEBF98}">
      <dgm:prSet phldrT="[Текст]" custT="1"/>
      <dgm:spPr/>
      <dgm:t>
        <a:bodyPr/>
        <a:lstStyle/>
        <a:p>
          <a:r>
            <a:rPr lang="ru-RU" sz="1800" b="1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Разработка мероприятий по модернизации оснащения </a:t>
          </a:r>
          <a:endParaRPr lang="ru-RU" sz="1800" b="1" dirty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CE6960D-4895-4D80-AAC1-C020CF214AC9}" type="parTrans" cxnId="{25F467C6-6C96-4496-9C13-A547A0BBB4DA}">
      <dgm:prSet/>
      <dgm:spPr/>
      <dgm:t>
        <a:bodyPr/>
        <a:lstStyle/>
        <a:p>
          <a:endParaRPr lang="ru-RU"/>
        </a:p>
      </dgm:t>
    </dgm:pt>
    <dgm:pt modelId="{1FC326B0-AD05-4217-9BE8-D441F9CCD5AC}" type="sibTrans" cxnId="{25F467C6-6C96-4496-9C13-A547A0BBB4DA}">
      <dgm:prSet/>
      <dgm:spPr/>
      <dgm:t>
        <a:bodyPr/>
        <a:lstStyle/>
        <a:p>
          <a:endParaRPr lang="ru-RU"/>
        </a:p>
      </dgm:t>
    </dgm:pt>
    <dgm:pt modelId="{DE009CF0-32A8-403C-AAD2-89E5A11F6AB6}">
      <dgm:prSet custT="1"/>
      <dgm:spPr/>
      <dgm:t>
        <a:bodyPr/>
        <a:lstStyle/>
        <a:p>
          <a:r>
            <a:rPr lang="ru-RU" sz="1800" b="1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Организация самостоятельной работы</a:t>
          </a:r>
          <a:endParaRPr lang="ru-RU" sz="1800" b="1" dirty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93BB585-A7BA-494C-97B0-A90A360B9D8A}" type="parTrans" cxnId="{B41275F1-EB13-4B8D-AF78-58E79624DD0B}">
      <dgm:prSet/>
      <dgm:spPr/>
      <dgm:t>
        <a:bodyPr/>
        <a:lstStyle/>
        <a:p>
          <a:endParaRPr lang="ru-RU"/>
        </a:p>
      </dgm:t>
    </dgm:pt>
    <dgm:pt modelId="{C0CAA46C-782F-4ACD-9B40-6AC48A0FB1E4}" type="sibTrans" cxnId="{B41275F1-EB13-4B8D-AF78-58E79624DD0B}">
      <dgm:prSet/>
      <dgm:spPr/>
      <dgm:t>
        <a:bodyPr/>
        <a:lstStyle/>
        <a:p>
          <a:endParaRPr lang="ru-RU"/>
        </a:p>
      </dgm:t>
    </dgm:pt>
    <dgm:pt modelId="{1E8D56C3-8085-4E95-804A-0D5F5CE0E717}" type="pres">
      <dgm:prSet presAssocID="{0E1B8AE3-A74F-493D-AC7B-B90C2AA6C92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6E5C975-9A11-47DE-94C8-94687716285C}" type="pres">
      <dgm:prSet presAssocID="{0E1B8AE3-A74F-493D-AC7B-B90C2AA6C92C}" presName="cycle" presStyleCnt="0"/>
      <dgm:spPr/>
      <dgm:t>
        <a:bodyPr/>
        <a:lstStyle/>
        <a:p>
          <a:endParaRPr lang="ru-RU"/>
        </a:p>
      </dgm:t>
    </dgm:pt>
    <dgm:pt modelId="{C89AB932-5F62-413F-9B27-F1CC334FDC1A}" type="pres">
      <dgm:prSet presAssocID="{17E9696E-CD97-4960-A119-2641A12FC713}" presName="nodeFirstNode" presStyleLbl="node1" presStyleIdx="0" presStyleCnt="6" custScaleY="138530" custRadScaleRad="105569" custRadScaleInc="290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D5FB59-98CE-41F5-8EBB-64C67268A5B2}" type="pres">
      <dgm:prSet presAssocID="{C8DF2E9B-08BC-46CB-845A-DB61B040C339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4AD14516-DC49-42E7-8E0B-E0D97BA92928}" type="pres">
      <dgm:prSet presAssocID="{DE009CF0-32A8-403C-AAD2-89E5A11F6AB6}" presName="nodeFollowingNodes" presStyleLbl="node1" presStyleIdx="1" presStyleCnt="6" custScaleX="118932" custScaleY="148507" custRadScaleRad="118706" custRadScaleInc="412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969E9A-10CB-411D-A837-AD9E0613E2FA}" type="pres">
      <dgm:prSet presAssocID="{5633E0AC-AD04-41EA-89D4-DC8D6F06DA9D}" presName="nodeFollowingNodes" presStyleLbl="node1" presStyleIdx="2" presStyleCnt="6" custRadScaleRad="127074" custRadScaleInc="-72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EA3CB0-37E8-4EC5-8710-2B00938B2FC3}" type="pres">
      <dgm:prSet presAssocID="{F27E17F0-76BF-47FA-A18C-DDF86B36436B}" presName="nodeFollowingNodes" presStyleLbl="node1" presStyleIdx="3" presStyleCnt="6" custRadScaleRad="98316" custRadScaleInc="-66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066A81-6888-4F57-A439-C2BA8C804CFA}" type="pres">
      <dgm:prSet presAssocID="{6C45F11F-046B-4962-9172-111B0171AA1F}" presName="nodeFollowingNodes" presStyleLbl="node1" presStyleIdx="4" presStyleCnt="6" custScaleX="94670" custScaleY="134768" custRadScaleRad="94261" custRadScaleInc="93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1661B9-E6AB-47ED-A1F3-4C018F33F41E}" type="pres">
      <dgm:prSet presAssocID="{68F61299-8549-46B8-B512-B645A5DEBF98}" presName="nodeFollowingNodes" presStyleLbl="node1" presStyleIdx="5" presStyleCnt="6" custScaleY="125647" custRadScaleRad="109605" custRadScaleInc="-104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343E3E-0ED5-403F-8F5D-442079773D45}" type="presOf" srcId="{0E1B8AE3-A74F-493D-AC7B-B90C2AA6C92C}" destId="{1E8D56C3-8085-4E95-804A-0D5F5CE0E717}" srcOrd="0" destOrd="0" presId="urn:microsoft.com/office/officeart/2005/8/layout/cycle3"/>
    <dgm:cxn modelId="{C30C34A0-8F59-4A9C-B181-917EC3F4D726}" type="presOf" srcId="{6C45F11F-046B-4962-9172-111B0171AA1F}" destId="{B3066A81-6888-4F57-A439-C2BA8C804CFA}" srcOrd="0" destOrd="0" presId="urn:microsoft.com/office/officeart/2005/8/layout/cycle3"/>
    <dgm:cxn modelId="{1552A65D-0598-440B-A064-28063C04B15A}" srcId="{0E1B8AE3-A74F-493D-AC7B-B90C2AA6C92C}" destId="{6C45F11F-046B-4962-9172-111B0171AA1F}" srcOrd="4" destOrd="0" parTransId="{5882A207-9073-457F-BC18-4D9C0090C4F6}" sibTransId="{C11E20F0-0D8D-4A43-A819-C365622E1DF9}"/>
    <dgm:cxn modelId="{8388C585-AFE6-486F-B227-94AF48CAC229}" type="presOf" srcId="{5633E0AC-AD04-41EA-89D4-DC8D6F06DA9D}" destId="{13969E9A-10CB-411D-A837-AD9E0613E2FA}" srcOrd="0" destOrd="0" presId="urn:microsoft.com/office/officeart/2005/8/layout/cycle3"/>
    <dgm:cxn modelId="{7CBFB602-7A1E-44E0-AD2D-9220493065EB}" type="presOf" srcId="{F27E17F0-76BF-47FA-A18C-DDF86B36436B}" destId="{7EEA3CB0-37E8-4EC5-8710-2B00938B2FC3}" srcOrd="0" destOrd="0" presId="urn:microsoft.com/office/officeart/2005/8/layout/cycle3"/>
    <dgm:cxn modelId="{B72D5280-605A-4EB3-9236-B50FC835BA70}" type="presOf" srcId="{C8DF2E9B-08BC-46CB-845A-DB61B040C339}" destId="{3ED5FB59-98CE-41F5-8EBB-64C67268A5B2}" srcOrd="0" destOrd="0" presId="urn:microsoft.com/office/officeart/2005/8/layout/cycle3"/>
    <dgm:cxn modelId="{50DBADA8-B1D3-433F-A4A3-20B531421803}" type="presOf" srcId="{17E9696E-CD97-4960-A119-2641A12FC713}" destId="{C89AB932-5F62-413F-9B27-F1CC334FDC1A}" srcOrd="0" destOrd="0" presId="urn:microsoft.com/office/officeart/2005/8/layout/cycle3"/>
    <dgm:cxn modelId="{B41275F1-EB13-4B8D-AF78-58E79624DD0B}" srcId="{0E1B8AE3-A74F-493D-AC7B-B90C2AA6C92C}" destId="{DE009CF0-32A8-403C-AAD2-89E5A11F6AB6}" srcOrd="1" destOrd="0" parTransId="{D93BB585-A7BA-494C-97B0-A90A360B9D8A}" sibTransId="{C0CAA46C-782F-4ACD-9B40-6AC48A0FB1E4}"/>
    <dgm:cxn modelId="{FF003DCB-70BC-4DC3-809B-04E87F4C7A6A}" srcId="{0E1B8AE3-A74F-493D-AC7B-B90C2AA6C92C}" destId="{5633E0AC-AD04-41EA-89D4-DC8D6F06DA9D}" srcOrd="2" destOrd="0" parTransId="{886B1E25-97F7-4F22-84F5-B9C46A957C8F}" sibTransId="{DDC6C143-9794-4ED0-AAEB-D188C0A8C18A}"/>
    <dgm:cxn modelId="{E38AF7C1-8658-466B-A17B-F4470757D8FC}" type="presOf" srcId="{68F61299-8549-46B8-B512-B645A5DEBF98}" destId="{BD1661B9-E6AB-47ED-A1F3-4C018F33F41E}" srcOrd="0" destOrd="0" presId="urn:microsoft.com/office/officeart/2005/8/layout/cycle3"/>
    <dgm:cxn modelId="{25F467C6-6C96-4496-9C13-A547A0BBB4DA}" srcId="{0E1B8AE3-A74F-493D-AC7B-B90C2AA6C92C}" destId="{68F61299-8549-46B8-B512-B645A5DEBF98}" srcOrd="5" destOrd="0" parTransId="{7CE6960D-4895-4D80-AAC1-C020CF214AC9}" sibTransId="{1FC326B0-AD05-4217-9BE8-D441F9CCD5AC}"/>
    <dgm:cxn modelId="{BEE9C9A1-5B35-4746-B329-445D3BCACFA8}" type="presOf" srcId="{DE009CF0-32A8-403C-AAD2-89E5A11F6AB6}" destId="{4AD14516-DC49-42E7-8E0B-E0D97BA92928}" srcOrd="0" destOrd="0" presId="urn:microsoft.com/office/officeart/2005/8/layout/cycle3"/>
    <dgm:cxn modelId="{17186368-0D70-40D6-8919-0A6B630EEF33}" srcId="{0E1B8AE3-A74F-493D-AC7B-B90C2AA6C92C}" destId="{F27E17F0-76BF-47FA-A18C-DDF86B36436B}" srcOrd="3" destOrd="0" parTransId="{1FD4FBB6-6679-4B87-8D7B-66833EF6DD5C}" sibTransId="{9BCE1FF8-A4ED-4B5E-B292-B947094C401A}"/>
    <dgm:cxn modelId="{4C0717EA-E0DC-490A-B7F3-D39A3F8366EF}" srcId="{0E1B8AE3-A74F-493D-AC7B-B90C2AA6C92C}" destId="{17E9696E-CD97-4960-A119-2641A12FC713}" srcOrd="0" destOrd="0" parTransId="{66E43061-41E8-4721-8A0C-E49E042D2FE0}" sibTransId="{C8DF2E9B-08BC-46CB-845A-DB61B040C339}"/>
    <dgm:cxn modelId="{E351ABF0-E47E-4D01-A5A0-ECB997718B9B}" type="presParOf" srcId="{1E8D56C3-8085-4E95-804A-0D5F5CE0E717}" destId="{26E5C975-9A11-47DE-94C8-94687716285C}" srcOrd="0" destOrd="0" presId="urn:microsoft.com/office/officeart/2005/8/layout/cycle3"/>
    <dgm:cxn modelId="{631F196E-6550-4651-A31B-BE7F6EB36097}" type="presParOf" srcId="{26E5C975-9A11-47DE-94C8-94687716285C}" destId="{C89AB932-5F62-413F-9B27-F1CC334FDC1A}" srcOrd="0" destOrd="0" presId="urn:microsoft.com/office/officeart/2005/8/layout/cycle3"/>
    <dgm:cxn modelId="{21D2088F-BAD1-49B8-AC1B-98DD7EAB1E01}" type="presParOf" srcId="{26E5C975-9A11-47DE-94C8-94687716285C}" destId="{3ED5FB59-98CE-41F5-8EBB-64C67268A5B2}" srcOrd="1" destOrd="0" presId="urn:microsoft.com/office/officeart/2005/8/layout/cycle3"/>
    <dgm:cxn modelId="{A017E0F0-3572-4FCB-B2BB-02BC7E4E5EE7}" type="presParOf" srcId="{26E5C975-9A11-47DE-94C8-94687716285C}" destId="{4AD14516-DC49-42E7-8E0B-E0D97BA92928}" srcOrd="2" destOrd="0" presId="urn:microsoft.com/office/officeart/2005/8/layout/cycle3"/>
    <dgm:cxn modelId="{F4F47D60-7C8E-4549-AC69-E78BAB270293}" type="presParOf" srcId="{26E5C975-9A11-47DE-94C8-94687716285C}" destId="{13969E9A-10CB-411D-A837-AD9E0613E2FA}" srcOrd="3" destOrd="0" presId="urn:microsoft.com/office/officeart/2005/8/layout/cycle3"/>
    <dgm:cxn modelId="{89EF512E-F0BB-4984-BC35-18970A186CE9}" type="presParOf" srcId="{26E5C975-9A11-47DE-94C8-94687716285C}" destId="{7EEA3CB0-37E8-4EC5-8710-2B00938B2FC3}" srcOrd="4" destOrd="0" presId="urn:microsoft.com/office/officeart/2005/8/layout/cycle3"/>
    <dgm:cxn modelId="{952A2D87-FEFD-419C-A8D7-BA6B5E4D281C}" type="presParOf" srcId="{26E5C975-9A11-47DE-94C8-94687716285C}" destId="{B3066A81-6888-4F57-A439-C2BA8C804CFA}" srcOrd="5" destOrd="0" presId="urn:microsoft.com/office/officeart/2005/8/layout/cycle3"/>
    <dgm:cxn modelId="{DBF0706F-4A58-41EA-9B8C-9752D889FF8F}" type="presParOf" srcId="{26E5C975-9A11-47DE-94C8-94687716285C}" destId="{BD1661B9-E6AB-47ED-A1F3-4C018F33F41E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BCF2167-0C63-41A2-91BC-8799A2F94670}" type="doc">
      <dgm:prSet loTypeId="urn:microsoft.com/office/officeart/2005/8/layout/cycle5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F0987EC-7835-45E2-9C9B-F4850F4E39D2}">
      <dgm:prSet phldrT="[Текст]"/>
      <dgm:spPr/>
      <dgm:t>
        <a:bodyPr/>
        <a:lstStyle/>
        <a:p>
          <a:r>
            <a:rPr lang="ru-RU" smtClean="0">
              <a:latin typeface="Times New Roman" pitchFamily="18" charset="0"/>
              <a:cs typeface="Times New Roman" pitchFamily="18" charset="0"/>
            </a:rPr>
            <a:t>Контроль и оценка результатов освоения учебного предмета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8757742D-9AE5-43F7-BB94-B31269F7C823}" type="parTrans" cxnId="{0BADFE8D-E5DB-44E1-BDEE-B9EB88EE7EF4}">
      <dgm:prSet/>
      <dgm:spPr/>
      <dgm:t>
        <a:bodyPr/>
        <a:lstStyle/>
        <a:p>
          <a:endParaRPr lang="ru-RU"/>
        </a:p>
      </dgm:t>
    </dgm:pt>
    <dgm:pt modelId="{CDF539B5-AD44-4ACA-81EA-A2781AD3C7B1}" type="sibTrans" cxnId="{0BADFE8D-E5DB-44E1-BDEE-B9EB88EE7EF4}">
      <dgm:prSet/>
      <dgm:spPr/>
      <dgm:t>
        <a:bodyPr/>
        <a:lstStyle/>
        <a:p>
          <a:endParaRPr lang="ru-RU"/>
        </a:p>
      </dgm:t>
    </dgm:pt>
    <dgm:pt modelId="{8E005573-0A00-4B34-AC43-E9FE37FE7AD9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Оценка освоения образовательной программы при проведении итоговой (государственной итоговой) аттестации в составе экзаменационной комиссии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3AED485C-868A-46F2-AD29-7B456A08C6AB}" type="parTrans" cxnId="{2ABC0ECC-7BC4-44B0-AFD9-55F536F1E9B1}">
      <dgm:prSet/>
      <dgm:spPr/>
      <dgm:t>
        <a:bodyPr/>
        <a:lstStyle/>
        <a:p>
          <a:endParaRPr lang="ru-RU"/>
        </a:p>
      </dgm:t>
    </dgm:pt>
    <dgm:pt modelId="{27538916-F416-4797-B5DC-6BDEA40D2E89}" type="sibTrans" cxnId="{2ABC0ECC-7BC4-44B0-AFD9-55F536F1E9B1}">
      <dgm:prSet/>
      <dgm:spPr/>
      <dgm:t>
        <a:bodyPr/>
        <a:lstStyle/>
        <a:p>
          <a:endParaRPr lang="ru-RU"/>
        </a:p>
      </dgm:t>
    </dgm:pt>
    <dgm:pt modelId="{DD2C4E17-0434-4376-B5B7-FE3FB7600604}" type="pres">
      <dgm:prSet presAssocID="{7BCF2167-0C63-41A2-91BC-8799A2F94670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84BDE2D-6343-4B6F-A715-0FEEC0EC5C63}" type="pres">
      <dgm:prSet presAssocID="{CF0987EC-7835-45E2-9C9B-F4850F4E39D2}" presName="node" presStyleLbl="node1" presStyleIdx="0" presStyleCnt="2" custScaleX="74923" custScaleY="125865" custRadScaleRad="112708" custRadScaleInc="4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7393B2-9177-49E2-A8F9-2E3B8742B259}" type="pres">
      <dgm:prSet presAssocID="{CF0987EC-7835-45E2-9C9B-F4850F4E39D2}" presName="spNode" presStyleCnt="0"/>
      <dgm:spPr/>
      <dgm:t>
        <a:bodyPr/>
        <a:lstStyle/>
        <a:p>
          <a:endParaRPr lang="ru-RU"/>
        </a:p>
      </dgm:t>
    </dgm:pt>
    <dgm:pt modelId="{EABD3CFE-F4FD-4882-AFFE-FB772497FACC}" type="pres">
      <dgm:prSet presAssocID="{CDF539B5-AD44-4ACA-81EA-A2781AD3C7B1}" presName="sibTrans" presStyleLbl="sibTrans1D1" presStyleIdx="0" presStyleCnt="2"/>
      <dgm:spPr/>
      <dgm:t>
        <a:bodyPr/>
        <a:lstStyle/>
        <a:p>
          <a:endParaRPr lang="ru-RU"/>
        </a:p>
      </dgm:t>
    </dgm:pt>
    <dgm:pt modelId="{E66952E6-60DE-42AD-9EEE-C81E1D7C21EB}" type="pres">
      <dgm:prSet presAssocID="{8E005573-0A00-4B34-AC43-E9FE37FE7AD9}" presName="node" presStyleLbl="node1" presStyleIdx="1" presStyleCnt="2" custScaleX="83112" custScaleY="124725" custRadScaleRad="101385" custRadScaleInc="-18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74E79F-C186-4806-AD30-DA01CB47DD47}" type="pres">
      <dgm:prSet presAssocID="{8E005573-0A00-4B34-AC43-E9FE37FE7AD9}" presName="spNode" presStyleCnt="0"/>
      <dgm:spPr/>
      <dgm:t>
        <a:bodyPr/>
        <a:lstStyle/>
        <a:p>
          <a:endParaRPr lang="ru-RU"/>
        </a:p>
      </dgm:t>
    </dgm:pt>
    <dgm:pt modelId="{0A5C8E28-577D-4D9B-BAE6-522EC736E73B}" type="pres">
      <dgm:prSet presAssocID="{27538916-F416-4797-B5DC-6BDEA40D2E89}" presName="sibTrans" presStyleLbl="sibTrans1D1" presStyleIdx="1" presStyleCnt="2"/>
      <dgm:spPr/>
      <dgm:t>
        <a:bodyPr/>
        <a:lstStyle/>
        <a:p>
          <a:endParaRPr lang="ru-RU"/>
        </a:p>
      </dgm:t>
    </dgm:pt>
  </dgm:ptLst>
  <dgm:cxnLst>
    <dgm:cxn modelId="{A143DCF0-0810-4664-8A10-8ABFA2DE229C}" type="presOf" srcId="{CF0987EC-7835-45E2-9C9B-F4850F4E39D2}" destId="{184BDE2D-6343-4B6F-A715-0FEEC0EC5C63}" srcOrd="0" destOrd="0" presId="urn:microsoft.com/office/officeart/2005/8/layout/cycle5"/>
    <dgm:cxn modelId="{8B1B8E19-D64C-4A2B-A474-DD3D3471B572}" type="presOf" srcId="{CDF539B5-AD44-4ACA-81EA-A2781AD3C7B1}" destId="{EABD3CFE-F4FD-4882-AFFE-FB772497FACC}" srcOrd="0" destOrd="0" presId="urn:microsoft.com/office/officeart/2005/8/layout/cycle5"/>
    <dgm:cxn modelId="{3A05E6AA-D5BF-4FB1-BB20-21A4FC34F0DC}" type="presOf" srcId="{27538916-F416-4797-B5DC-6BDEA40D2E89}" destId="{0A5C8E28-577D-4D9B-BAE6-522EC736E73B}" srcOrd="0" destOrd="0" presId="urn:microsoft.com/office/officeart/2005/8/layout/cycle5"/>
    <dgm:cxn modelId="{2ABC0ECC-7BC4-44B0-AFD9-55F536F1E9B1}" srcId="{7BCF2167-0C63-41A2-91BC-8799A2F94670}" destId="{8E005573-0A00-4B34-AC43-E9FE37FE7AD9}" srcOrd="1" destOrd="0" parTransId="{3AED485C-868A-46F2-AD29-7B456A08C6AB}" sibTransId="{27538916-F416-4797-B5DC-6BDEA40D2E89}"/>
    <dgm:cxn modelId="{46F5D2B9-C82E-4300-B716-FD998D8EAC87}" type="presOf" srcId="{8E005573-0A00-4B34-AC43-E9FE37FE7AD9}" destId="{E66952E6-60DE-42AD-9EEE-C81E1D7C21EB}" srcOrd="0" destOrd="0" presId="urn:microsoft.com/office/officeart/2005/8/layout/cycle5"/>
    <dgm:cxn modelId="{0BADFE8D-E5DB-44E1-BDEE-B9EB88EE7EF4}" srcId="{7BCF2167-0C63-41A2-91BC-8799A2F94670}" destId="{CF0987EC-7835-45E2-9C9B-F4850F4E39D2}" srcOrd="0" destOrd="0" parTransId="{8757742D-9AE5-43F7-BB94-B31269F7C823}" sibTransId="{CDF539B5-AD44-4ACA-81EA-A2781AD3C7B1}"/>
    <dgm:cxn modelId="{C471283F-6C57-4D6A-BE1F-FA34BE19850C}" type="presOf" srcId="{7BCF2167-0C63-41A2-91BC-8799A2F94670}" destId="{DD2C4E17-0434-4376-B5B7-FE3FB7600604}" srcOrd="0" destOrd="0" presId="urn:microsoft.com/office/officeart/2005/8/layout/cycle5"/>
    <dgm:cxn modelId="{BBBDE1DD-D46A-49CB-9C08-DDD92ADBE986}" type="presParOf" srcId="{DD2C4E17-0434-4376-B5B7-FE3FB7600604}" destId="{184BDE2D-6343-4B6F-A715-0FEEC0EC5C63}" srcOrd="0" destOrd="0" presId="urn:microsoft.com/office/officeart/2005/8/layout/cycle5"/>
    <dgm:cxn modelId="{591FBF48-5AD8-4495-A199-6ABB6F3E8058}" type="presParOf" srcId="{DD2C4E17-0434-4376-B5B7-FE3FB7600604}" destId="{B17393B2-9177-49E2-A8F9-2E3B8742B259}" srcOrd="1" destOrd="0" presId="urn:microsoft.com/office/officeart/2005/8/layout/cycle5"/>
    <dgm:cxn modelId="{2E23AF53-D9E1-49B2-B410-AB65B1117363}" type="presParOf" srcId="{DD2C4E17-0434-4376-B5B7-FE3FB7600604}" destId="{EABD3CFE-F4FD-4882-AFFE-FB772497FACC}" srcOrd="2" destOrd="0" presId="urn:microsoft.com/office/officeart/2005/8/layout/cycle5"/>
    <dgm:cxn modelId="{2051BEE5-7620-492D-A559-AE4722AF8DF9}" type="presParOf" srcId="{DD2C4E17-0434-4376-B5B7-FE3FB7600604}" destId="{E66952E6-60DE-42AD-9EEE-C81E1D7C21EB}" srcOrd="3" destOrd="0" presId="urn:microsoft.com/office/officeart/2005/8/layout/cycle5"/>
    <dgm:cxn modelId="{6918A062-CC89-4D33-BC7B-205FC4DDB34E}" type="presParOf" srcId="{DD2C4E17-0434-4376-B5B7-FE3FB7600604}" destId="{E474E79F-C186-4806-AD30-DA01CB47DD47}" srcOrd="4" destOrd="0" presId="urn:microsoft.com/office/officeart/2005/8/layout/cycle5"/>
    <dgm:cxn modelId="{BBB0E206-9F08-4D6D-A77A-02B9E5403CE3}" type="presParOf" srcId="{DD2C4E17-0434-4376-B5B7-FE3FB7600604}" destId="{0A5C8E28-577D-4D9B-BAE6-522EC736E73B}" srcOrd="5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B9A9F71-F0EE-46F5-9B5F-EE6193067CBD}" type="doc">
      <dgm:prSet loTypeId="urn:microsoft.com/office/officeart/2005/8/layout/bProcess4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9AAB0EE-8CEB-465B-AAB6-CC4A5ACB8E9F}">
      <dgm:prSet custT="1"/>
      <dgm:spPr/>
      <dgm:t>
        <a:bodyPr/>
        <a:lstStyle/>
        <a:p>
          <a:r>
            <a:rPr lang="ru-RU" sz="2000" smtClean="0">
              <a:latin typeface="Times New Roman" pitchFamily="18" charset="0"/>
              <a:cs typeface="Times New Roman" pitchFamily="18" charset="0"/>
            </a:rPr>
            <a:t>Использовать педагогически обоснованные формы, методы, способы и приемы организации контроля и оценки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26209151-6BFD-4604-8680-8C9B0EE506FF}" type="parTrans" cxnId="{6A8DC191-250D-4D02-898D-84229D74CF62}">
      <dgm:prSet/>
      <dgm:spPr/>
      <dgm:t>
        <a:bodyPr/>
        <a:lstStyle/>
        <a:p>
          <a:endParaRPr lang="ru-RU"/>
        </a:p>
      </dgm:t>
    </dgm:pt>
    <dgm:pt modelId="{A2909651-5E4E-4716-A45F-5EEE61EDD06B}" type="sibTrans" cxnId="{6A8DC191-250D-4D02-898D-84229D74CF62}">
      <dgm:prSet/>
      <dgm:spPr/>
      <dgm:t>
        <a:bodyPr/>
        <a:lstStyle/>
        <a:p>
          <a:endParaRPr lang="ru-RU"/>
        </a:p>
      </dgm:t>
    </dgm:pt>
    <dgm:pt modelId="{96AB81B1-918E-45FF-9052-2737B82FB29E}">
      <dgm:prSet custT="1"/>
      <dgm:spPr/>
      <dgm:t>
        <a:bodyPr/>
        <a:lstStyle/>
        <a:p>
          <a:r>
            <a:rPr lang="ru-RU" sz="2000" smtClean="0">
              <a:latin typeface="Times New Roman" pitchFamily="18" charset="0"/>
              <a:cs typeface="Times New Roman" pitchFamily="18" charset="0"/>
            </a:rPr>
            <a:t>Составлять отзыв на проектные, исследовательские, выпускные квалификационные работы </a:t>
          </a:r>
          <a:endParaRPr lang="ru-RU" sz="2000" dirty="0" smtClean="0">
            <a:latin typeface="Times New Roman" pitchFamily="18" charset="0"/>
            <a:cs typeface="Times New Roman" pitchFamily="18" charset="0"/>
          </a:endParaRPr>
        </a:p>
      </dgm:t>
    </dgm:pt>
    <dgm:pt modelId="{00B76562-4855-49DF-8DE5-EDC8B6837360}" type="parTrans" cxnId="{F5FCD82D-D8D4-4C39-81DC-FB7DED4A8B52}">
      <dgm:prSet/>
      <dgm:spPr/>
      <dgm:t>
        <a:bodyPr/>
        <a:lstStyle/>
        <a:p>
          <a:endParaRPr lang="ru-RU"/>
        </a:p>
      </dgm:t>
    </dgm:pt>
    <dgm:pt modelId="{DCAEC39F-019D-405E-A722-6F42FA0359AF}" type="sibTrans" cxnId="{F5FCD82D-D8D4-4C39-81DC-FB7DED4A8B52}">
      <dgm:prSet/>
      <dgm:spPr/>
      <dgm:t>
        <a:bodyPr/>
        <a:lstStyle/>
        <a:p>
          <a:endParaRPr lang="ru-RU"/>
        </a:p>
      </dgm:t>
    </dgm:pt>
    <dgm:pt modelId="{097F25C3-CACF-4E55-A7C3-B48D1B9D0119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Анализировать применение выбранных форм и методов педагогической диагностики, оценочных средств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125493F1-1E0E-40ED-9C0D-829274FE844C}" type="parTrans" cxnId="{A03F01C7-86F8-41FB-B491-AA822ED19D8D}">
      <dgm:prSet/>
      <dgm:spPr/>
      <dgm:t>
        <a:bodyPr/>
        <a:lstStyle/>
        <a:p>
          <a:endParaRPr lang="ru-RU"/>
        </a:p>
      </dgm:t>
    </dgm:pt>
    <dgm:pt modelId="{AF26CEFD-B49B-41E2-80FC-D6FB00093CD5}" type="sibTrans" cxnId="{A03F01C7-86F8-41FB-B491-AA822ED19D8D}">
      <dgm:prSet/>
      <dgm:spPr/>
      <dgm:t>
        <a:bodyPr/>
        <a:lstStyle/>
        <a:p>
          <a:endParaRPr lang="ru-RU"/>
        </a:p>
      </dgm:t>
    </dgm:pt>
    <dgm:pt modelId="{D668F5F6-E766-4FBD-AEE5-517DE65F1CFA}" type="pres">
      <dgm:prSet presAssocID="{0B9A9F71-F0EE-46F5-9B5F-EE6193067CBD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FF8F000C-CE18-4DDC-968D-E3E69792E0FE}" type="pres">
      <dgm:prSet presAssocID="{097F25C3-CACF-4E55-A7C3-B48D1B9D0119}" presName="compNode" presStyleCnt="0"/>
      <dgm:spPr/>
      <dgm:t>
        <a:bodyPr/>
        <a:lstStyle/>
        <a:p>
          <a:endParaRPr lang="ru-RU"/>
        </a:p>
      </dgm:t>
    </dgm:pt>
    <dgm:pt modelId="{EF53F43D-6774-4AAA-8E2B-9C12A75A8799}" type="pres">
      <dgm:prSet presAssocID="{097F25C3-CACF-4E55-A7C3-B48D1B9D0119}" presName="dummyConnPt" presStyleCnt="0"/>
      <dgm:spPr/>
      <dgm:t>
        <a:bodyPr/>
        <a:lstStyle/>
        <a:p>
          <a:endParaRPr lang="ru-RU"/>
        </a:p>
      </dgm:t>
    </dgm:pt>
    <dgm:pt modelId="{EF20BDBA-4D61-4DE1-B696-F9B19542196E}" type="pres">
      <dgm:prSet presAssocID="{097F25C3-CACF-4E55-A7C3-B48D1B9D0119}" presName="node" presStyleLbl="node1" presStyleIdx="0" presStyleCnt="3" custLinFactNeighborX="67081" custLinFactNeighborY="-13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6FDEE6-F1AA-40A6-8E00-F45B81BA44E2}" type="pres">
      <dgm:prSet presAssocID="{AF26CEFD-B49B-41E2-80FC-D6FB00093CD5}" presName="sibTrans" presStyleLbl="bgSibTrans2D1" presStyleIdx="0" presStyleCnt="2"/>
      <dgm:spPr/>
      <dgm:t>
        <a:bodyPr/>
        <a:lstStyle/>
        <a:p>
          <a:endParaRPr lang="ru-RU"/>
        </a:p>
      </dgm:t>
    </dgm:pt>
    <dgm:pt modelId="{6C6DBA66-70C7-4250-8547-BA4B3AFCCB97}" type="pres">
      <dgm:prSet presAssocID="{96AB81B1-918E-45FF-9052-2737B82FB29E}" presName="compNode" presStyleCnt="0"/>
      <dgm:spPr/>
      <dgm:t>
        <a:bodyPr/>
        <a:lstStyle/>
        <a:p>
          <a:endParaRPr lang="ru-RU"/>
        </a:p>
      </dgm:t>
    </dgm:pt>
    <dgm:pt modelId="{C8AB355D-5BDD-4858-BCE8-1FD03A300CAD}" type="pres">
      <dgm:prSet presAssocID="{96AB81B1-918E-45FF-9052-2737B82FB29E}" presName="dummyConnPt" presStyleCnt="0"/>
      <dgm:spPr/>
      <dgm:t>
        <a:bodyPr/>
        <a:lstStyle/>
        <a:p>
          <a:endParaRPr lang="ru-RU"/>
        </a:p>
      </dgm:t>
    </dgm:pt>
    <dgm:pt modelId="{94724698-B1D5-4D2F-AD78-D84E574B88FF}" type="pres">
      <dgm:prSet presAssocID="{96AB81B1-918E-45FF-9052-2737B82FB29E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847561-3069-4B5F-BF10-8E507B0CFA91}" type="pres">
      <dgm:prSet presAssocID="{DCAEC39F-019D-405E-A722-6F42FA0359AF}" presName="sibTrans" presStyleLbl="bgSibTrans2D1" presStyleIdx="1" presStyleCnt="2"/>
      <dgm:spPr/>
      <dgm:t>
        <a:bodyPr/>
        <a:lstStyle/>
        <a:p>
          <a:endParaRPr lang="ru-RU"/>
        </a:p>
      </dgm:t>
    </dgm:pt>
    <dgm:pt modelId="{FBE3593F-4B4F-4243-A76A-459E92B51558}" type="pres">
      <dgm:prSet presAssocID="{69AAB0EE-8CEB-465B-AAB6-CC4A5ACB8E9F}" presName="compNode" presStyleCnt="0"/>
      <dgm:spPr/>
      <dgm:t>
        <a:bodyPr/>
        <a:lstStyle/>
        <a:p>
          <a:endParaRPr lang="ru-RU"/>
        </a:p>
      </dgm:t>
    </dgm:pt>
    <dgm:pt modelId="{2DB4D9FA-6ED9-491A-982B-02F98F749B0B}" type="pres">
      <dgm:prSet presAssocID="{69AAB0EE-8CEB-465B-AAB6-CC4A5ACB8E9F}" presName="dummyConnPt" presStyleCnt="0"/>
      <dgm:spPr/>
      <dgm:t>
        <a:bodyPr/>
        <a:lstStyle/>
        <a:p>
          <a:endParaRPr lang="ru-RU"/>
        </a:p>
      </dgm:t>
    </dgm:pt>
    <dgm:pt modelId="{A3034B7C-CC6F-4ABC-8B0B-106211E57E80}" type="pres">
      <dgm:prSet presAssocID="{69AAB0EE-8CEB-465B-AAB6-CC4A5ACB8E9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699A76D-929E-4A1F-B043-C7560E54CBAB}" type="presOf" srcId="{AF26CEFD-B49B-41E2-80FC-D6FB00093CD5}" destId="{6A6FDEE6-F1AA-40A6-8E00-F45B81BA44E2}" srcOrd="0" destOrd="0" presId="urn:microsoft.com/office/officeart/2005/8/layout/bProcess4"/>
    <dgm:cxn modelId="{DA4254C3-A858-4475-9730-A8E2C4C4D2F2}" type="presOf" srcId="{69AAB0EE-8CEB-465B-AAB6-CC4A5ACB8E9F}" destId="{A3034B7C-CC6F-4ABC-8B0B-106211E57E80}" srcOrd="0" destOrd="0" presId="urn:microsoft.com/office/officeart/2005/8/layout/bProcess4"/>
    <dgm:cxn modelId="{3FCF81FE-C4AF-4F4E-B203-BE7C92A2009D}" type="presOf" srcId="{0B9A9F71-F0EE-46F5-9B5F-EE6193067CBD}" destId="{D668F5F6-E766-4FBD-AEE5-517DE65F1CFA}" srcOrd="0" destOrd="0" presId="urn:microsoft.com/office/officeart/2005/8/layout/bProcess4"/>
    <dgm:cxn modelId="{5329456A-71DA-404C-85E6-BA7098ECEE89}" type="presOf" srcId="{96AB81B1-918E-45FF-9052-2737B82FB29E}" destId="{94724698-B1D5-4D2F-AD78-D84E574B88FF}" srcOrd="0" destOrd="0" presId="urn:microsoft.com/office/officeart/2005/8/layout/bProcess4"/>
    <dgm:cxn modelId="{A03F01C7-86F8-41FB-B491-AA822ED19D8D}" srcId="{0B9A9F71-F0EE-46F5-9B5F-EE6193067CBD}" destId="{097F25C3-CACF-4E55-A7C3-B48D1B9D0119}" srcOrd="0" destOrd="0" parTransId="{125493F1-1E0E-40ED-9C0D-829274FE844C}" sibTransId="{AF26CEFD-B49B-41E2-80FC-D6FB00093CD5}"/>
    <dgm:cxn modelId="{6A8DC191-250D-4D02-898D-84229D74CF62}" srcId="{0B9A9F71-F0EE-46F5-9B5F-EE6193067CBD}" destId="{69AAB0EE-8CEB-465B-AAB6-CC4A5ACB8E9F}" srcOrd="2" destOrd="0" parTransId="{26209151-6BFD-4604-8680-8C9B0EE506FF}" sibTransId="{A2909651-5E4E-4716-A45F-5EEE61EDD06B}"/>
    <dgm:cxn modelId="{72E0794D-F8E6-46E4-B1D2-A73DF9551FEE}" type="presOf" srcId="{097F25C3-CACF-4E55-A7C3-B48D1B9D0119}" destId="{EF20BDBA-4D61-4DE1-B696-F9B19542196E}" srcOrd="0" destOrd="0" presId="urn:microsoft.com/office/officeart/2005/8/layout/bProcess4"/>
    <dgm:cxn modelId="{441C6518-5229-4CEF-9090-DF9CD2A588C4}" type="presOf" srcId="{DCAEC39F-019D-405E-A722-6F42FA0359AF}" destId="{E6847561-3069-4B5F-BF10-8E507B0CFA91}" srcOrd="0" destOrd="0" presId="urn:microsoft.com/office/officeart/2005/8/layout/bProcess4"/>
    <dgm:cxn modelId="{F5FCD82D-D8D4-4C39-81DC-FB7DED4A8B52}" srcId="{0B9A9F71-F0EE-46F5-9B5F-EE6193067CBD}" destId="{96AB81B1-918E-45FF-9052-2737B82FB29E}" srcOrd="1" destOrd="0" parTransId="{00B76562-4855-49DF-8DE5-EDC8B6837360}" sibTransId="{DCAEC39F-019D-405E-A722-6F42FA0359AF}"/>
    <dgm:cxn modelId="{F8605587-66D5-400A-9DD0-5A27CDB49BFE}" type="presParOf" srcId="{D668F5F6-E766-4FBD-AEE5-517DE65F1CFA}" destId="{FF8F000C-CE18-4DDC-968D-E3E69792E0FE}" srcOrd="0" destOrd="0" presId="urn:microsoft.com/office/officeart/2005/8/layout/bProcess4"/>
    <dgm:cxn modelId="{327355E0-AC0A-4DB1-8411-EADB61EB4831}" type="presParOf" srcId="{FF8F000C-CE18-4DDC-968D-E3E69792E0FE}" destId="{EF53F43D-6774-4AAA-8E2B-9C12A75A8799}" srcOrd="0" destOrd="0" presId="urn:microsoft.com/office/officeart/2005/8/layout/bProcess4"/>
    <dgm:cxn modelId="{6F844A3A-F5F1-4BEA-A562-2F36A88D9013}" type="presParOf" srcId="{FF8F000C-CE18-4DDC-968D-E3E69792E0FE}" destId="{EF20BDBA-4D61-4DE1-B696-F9B19542196E}" srcOrd="1" destOrd="0" presId="urn:microsoft.com/office/officeart/2005/8/layout/bProcess4"/>
    <dgm:cxn modelId="{EE3A253C-AF60-4573-9BA2-0105290A503F}" type="presParOf" srcId="{D668F5F6-E766-4FBD-AEE5-517DE65F1CFA}" destId="{6A6FDEE6-F1AA-40A6-8E00-F45B81BA44E2}" srcOrd="1" destOrd="0" presId="urn:microsoft.com/office/officeart/2005/8/layout/bProcess4"/>
    <dgm:cxn modelId="{349633DE-5CE6-410D-B09C-E10B74C610AA}" type="presParOf" srcId="{D668F5F6-E766-4FBD-AEE5-517DE65F1CFA}" destId="{6C6DBA66-70C7-4250-8547-BA4B3AFCCB97}" srcOrd="2" destOrd="0" presId="urn:microsoft.com/office/officeart/2005/8/layout/bProcess4"/>
    <dgm:cxn modelId="{5F4D3FE5-BC26-47EA-9660-BEB90BDF5839}" type="presParOf" srcId="{6C6DBA66-70C7-4250-8547-BA4B3AFCCB97}" destId="{C8AB355D-5BDD-4858-BCE8-1FD03A300CAD}" srcOrd="0" destOrd="0" presId="urn:microsoft.com/office/officeart/2005/8/layout/bProcess4"/>
    <dgm:cxn modelId="{0B549E90-5196-43BB-894B-317AE6D3F179}" type="presParOf" srcId="{6C6DBA66-70C7-4250-8547-BA4B3AFCCB97}" destId="{94724698-B1D5-4D2F-AD78-D84E574B88FF}" srcOrd="1" destOrd="0" presId="urn:microsoft.com/office/officeart/2005/8/layout/bProcess4"/>
    <dgm:cxn modelId="{10F8D5DD-E492-4FB8-8C14-4ADB77943EB2}" type="presParOf" srcId="{D668F5F6-E766-4FBD-AEE5-517DE65F1CFA}" destId="{E6847561-3069-4B5F-BF10-8E507B0CFA91}" srcOrd="3" destOrd="0" presId="urn:microsoft.com/office/officeart/2005/8/layout/bProcess4"/>
    <dgm:cxn modelId="{6D69B36F-AFA5-49EE-90AE-BF45C477A04B}" type="presParOf" srcId="{D668F5F6-E766-4FBD-AEE5-517DE65F1CFA}" destId="{FBE3593F-4B4F-4243-A76A-459E92B51558}" srcOrd="4" destOrd="0" presId="urn:microsoft.com/office/officeart/2005/8/layout/bProcess4"/>
    <dgm:cxn modelId="{55EE425C-5F54-40A7-851C-592E90682E34}" type="presParOf" srcId="{FBE3593F-4B4F-4243-A76A-459E92B51558}" destId="{2DB4D9FA-6ED9-491A-982B-02F98F749B0B}" srcOrd="0" destOrd="0" presId="urn:microsoft.com/office/officeart/2005/8/layout/bProcess4"/>
    <dgm:cxn modelId="{E5416DAC-F32E-4BEF-BFAD-FB21C64343D1}" type="presParOf" srcId="{FBE3593F-4B4F-4243-A76A-459E92B51558}" destId="{A3034B7C-CC6F-4ABC-8B0B-106211E57E80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62C7292-551B-4207-813B-71BA14D4BA36}" type="doc">
      <dgm:prSet loTypeId="urn:microsoft.com/office/officeart/2005/8/layout/cycle5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8F4E14-54BB-43ED-8C8A-B66687DFF8CA}">
      <dgm:prSet custT="1"/>
      <dgm:spPr/>
      <dgm:t>
        <a:bodyPr/>
        <a:lstStyle/>
        <a:p>
          <a:r>
            <a:rPr lang="ru-RU" sz="2000" smtClean="0">
              <a:latin typeface="Times New Roman" pitchFamily="18" charset="0"/>
              <a:cs typeface="Times New Roman" pitchFamily="18" charset="0"/>
            </a:rPr>
            <a:t>Разработка и обновление рабочих программ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4826BDF6-C8BB-4199-8141-906EFBBC4791}" type="parTrans" cxnId="{A5E48219-2E1B-4B21-B3DF-3E4CDB8DADC7}">
      <dgm:prSet/>
      <dgm:spPr/>
      <dgm:t>
        <a:bodyPr/>
        <a:lstStyle/>
        <a:p>
          <a:endParaRPr lang="ru-RU"/>
        </a:p>
      </dgm:t>
    </dgm:pt>
    <dgm:pt modelId="{8D649BEB-0790-45AF-AFF6-D866C2DEF06E}" type="sibTrans" cxnId="{A5E48219-2E1B-4B21-B3DF-3E4CDB8DADC7}">
      <dgm:prSet/>
      <dgm:spPr/>
      <dgm:t>
        <a:bodyPr/>
        <a:lstStyle/>
        <a:p>
          <a:endParaRPr lang="ru-RU"/>
        </a:p>
      </dgm:t>
    </dgm:pt>
    <dgm:pt modelId="{A8C62DEA-FA01-40E9-8A0D-336932AE6D1E}">
      <dgm:prSet custT="1"/>
      <dgm:spPr/>
      <dgm:t>
        <a:bodyPr/>
        <a:lstStyle/>
        <a:p>
          <a:r>
            <a:rPr lang="ru-RU" sz="1800" smtClean="0">
              <a:latin typeface="Times New Roman" pitchFamily="18" charset="0"/>
              <a:cs typeface="Times New Roman" pitchFamily="18" charset="0"/>
            </a:rPr>
            <a:t>Разработка и обновление учебно-методического обеспечения учебных курсов, предметов, дисциплин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F8DA5B73-0A3A-40C0-8B16-E575E224CF7F}" type="parTrans" cxnId="{E5E31E61-6C76-4A5F-84D4-5184B76B5452}">
      <dgm:prSet/>
      <dgm:spPr/>
      <dgm:t>
        <a:bodyPr/>
        <a:lstStyle/>
        <a:p>
          <a:endParaRPr lang="ru-RU"/>
        </a:p>
      </dgm:t>
    </dgm:pt>
    <dgm:pt modelId="{C29BD6F0-3274-4C8A-A1E7-4AAE6F7E85C0}" type="sibTrans" cxnId="{E5E31E61-6C76-4A5F-84D4-5184B76B5452}">
      <dgm:prSet/>
      <dgm:spPr/>
      <dgm:t>
        <a:bodyPr/>
        <a:lstStyle/>
        <a:p>
          <a:endParaRPr lang="ru-RU"/>
        </a:p>
      </dgm:t>
    </dgm:pt>
    <dgm:pt modelId="{3AEF5052-84DA-469D-8152-A2F9FD0906F9}">
      <dgm:prSet custT="1"/>
      <dgm:spPr/>
      <dgm:t>
        <a:bodyPr/>
        <a:lstStyle/>
        <a:p>
          <a:r>
            <a:rPr lang="ru-RU" sz="2000" smtClean="0">
              <a:latin typeface="Times New Roman" pitchFamily="18" charset="0"/>
              <a:cs typeface="Times New Roman" pitchFamily="18" charset="0"/>
            </a:rPr>
            <a:t>Планирование занятий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9F3478A3-60F3-4568-9D32-83BF062AC579}" type="parTrans" cxnId="{E21AB67C-6515-4899-ADA3-560CD3B2151C}">
      <dgm:prSet/>
      <dgm:spPr/>
      <dgm:t>
        <a:bodyPr/>
        <a:lstStyle/>
        <a:p>
          <a:endParaRPr lang="ru-RU"/>
        </a:p>
      </dgm:t>
    </dgm:pt>
    <dgm:pt modelId="{AB76B870-3DA2-4D00-91E5-5BC6935A19B7}" type="sibTrans" cxnId="{E21AB67C-6515-4899-ADA3-560CD3B2151C}">
      <dgm:prSet/>
      <dgm:spPr/>
      <dgm:t>
        <a:bodyPr/>
        <a:lstStyle/>
        <a:p>
          <a:endParaRPr lang="ru-RU"/>
        </a:p>
      </dgm:t>
    </dgm:pt>
    <dgm:pt modelId="{EBAA2D1C-7660-464A-9AE8-15F5E245EC14}">
      <dgm:prSet custT="1"/>
      <dgm:spPr/>
      <dgm:t>
        <a:bodyPr/>
        <a:lstStyle/>
        <a:p>
          <a:r>
            <a:rPr lang="ru-RU" sz="2000" smtClean="0">
              <a:latin typeface="Times New Roman" pitchFamily="18" charset="0"/>
              <a:cs typeface="Times New Roman" pitchFamily="18" charset="0"/>
            </a:rPr>
            <a:t>Ведение документации, обеспечивающей реализацию программ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20DDF33D-CE3E-4948-9795-706C61A9657F}" type="parTrans" cxnId="{87A0271B-7DFD-486B-911F-9B9230AB70CA}">
      <dgm:prSet/>
      <dgm:spPr/>
      <dgm:t>
        <a:bodyPr/>
        <a:lstStyle/>
        <a:p>
          <a:endParaRPr lang="ru-RU"/>
        </a:p>
      </dgm:t>
    </dgm:pt>
    <dgm:pt modelId="{C1FC3D24-7196-4FDB-8719-8ED82A1727A2}" type="sibTrans" cxnId="{87A0271B-7DFD-486B-911F-9B9230AB70CA}">
      <dgm:prSet/>
      <dgm:spPr/>
      <dgm:t>
        <a:bodyPr/>
        <a:lstStyle/>
        <a:p>
          <a:endParaRPr lang="ru-RU"/>
        </a:p>
      </dgm:t>
    </dgm:pt>
    <dgm:pt modelId="{6C45A68A-5102-4E68-B090-BC4E91D6F38C}" type="pres">
      <dgm:prSet presAssocID="{562C7292-551B-4207-813B-71BA14D4BA3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CC123A1-49F3-47BF-92F4-8376B9B1EEBA}" type="pres">
      <dgm:prSet presAssocID="{3AEF5052-84DA-469D-8152-A2F9FD0906F9}" presName="node" presStyleLbl="node1" presStyleIdx="0" presStyleCnt="4" custScaleY="116957" custRadScaleRad="93591" custRadScaleInc="-28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D80036-735F-4D22-B77F-3F98F2C684C6}" type="pres">
      <dgm:prSet presAssocID="{3AEF5052-84DA-469D-8152-A2F9FD0906F9}" presName="spNode" presStyleCnt="0"/>
      <dgm:spPr/>
      <dgm:t>
        <a:bodyPr/>
        <a:lstStyle/>
        <a:p>
          <a:endParaRPr lang="ru-RU"/>
        </a:p>
      </dgm:t>
    </dgm:pt>
    <dgm:pt modelId="{C11A73D1-DE3F-45D5-A322-E4450BF2A0EA}" type="pres">
      <dgm:prSet presAssocID="{AB76B870-3DA2-4D00-91E5-5BC6935A19B7}" presName="sibTrans" presStyleLbl="sibTrans1D1" presStyleIdx="0" presStyleCnt="4"/>
      <dgm:spPr/>
      <dgm:t>
        <a:bodyPr/>
        <a:lstStyle/>
        <a:p>
          <a:endParaRPr lang="ru-RU"/>
        </a:p>
      </dgm:t>
    </dgm:pt>
    <dgm:pt modelId="{C711D02A-4232-4D77-9568-31DF85BB29C7}" type="pres">
      <dgm:prSet presAssocID="{EBAA2D1C-7660-464A-9AE8-15F5E245EC14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01481D-CA50-4D39-941E-5E588A348CC3}" type="pres">
      <dgm:prSet presAssocID="{EBAA2D1C-7660-464A-9AE8-15F5E245EC14}" presName="spNode" presStyleCnt="0"/>
      <dgm:spPr/>
      <dgm:t>
        <a:bodyPr/>
        <a:lstStyle/>
        <a:p>
          <a:endParaRPr lang="ru-RU"/>
        </a:p>
      </dgm:t>
    </dgm:pt>
    <dgm:pt modelId="{F46EA559-CF02-4273-AA95-E983BB86EDF5}" type="pres">
      <dgm:prSet presAssocID="{C1FC3D24-7196-4FDB-8719-8ED82A1727A2}" presName="sibTrans" presStyleLbl="sibTrans1D1" presStyleIdx="1" presStyleCnt="4"/>
      <dgm:spPr/>
      <dgm:t>
        <a:bodyPr/>
        <a:lstStyle/>
        <a:p>
          <a:endParaRPr lang="ru-RU"/>
        </a:p>
      </dgm:t>
    </dgm:pt>
    <dgm:pt modelId="{A93EBA83-ACDF-4FF9-993D-88F5920CBBEB}" type="pres">
      <dgm:prSet presAssocID="{A8C62DEA-FA01-40E9-8A0D-336932AE6D1E}" presName="node" presStyleLbl="node1" presStyleIdx="2" presStyleCnt="4" custScaleX="131849" custScaleY="108536" custRadScaleRad="91591" custRadScaleInc="91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FA462D-C847-4637-A245-F9433859DB9A}" type="pres">
      <dgm:prSet presAssocID="{A8C62DEA-FA01-40E9-8A0D-336932AE6D1E}" presName="spNode" presStyleCnt="0"/>
      <dgm:spPr/>
      <dgm:t>
        <a:bodyPr/>
        <a:lstStyle/>
        <a:p>
          <a:endParaRPr lang="ru-RU"/>
        </a:p>
      </dgm:t>
    </dgm:pt>
    <dgm:pt modelId="{99009072-8A8E-460E-AA67-196E6D11D564}" type="pres">
      <dgm:prSet presAssocID="{C29BD6F0-3274-4C8A-A1E7-4AAE6F7E85C0}" presName="sibTrans" presStyleLbl="sibTrans1D1" presStyleIdx="2" presStyleCnt="4"/>
      <dgm:spPr/>
      <dgm:t>
        <a:bodyPr/>
        <a:lstStyle/>
        <a:p>
          <a:endParaRPr lang="ru-RU"/>
        </a:p>
      </dgm:t>
    </dgm:pt>
    <dgm:pt modelId="{E9C10DD7-5400-413F-B5DD-B723435CB23A}" type="pres">
      <dgm:prSet presAssocID="{2C8F4E14-54BB-43ED-8C8A-B66687DFF8CA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71C26A-12D0-49F2-93C6-CE0481EF9644}" type="pres">
      <dgm:prSet presAssocID="{2C8F4E14-54BB-43ED-8C8A-B66687DFF8CA}" presName="spNode" presStyleCnt="0"/>
      <dgm:spPr/>
      <dgm:t>
        <a:bodyPr/>
        <a:lstStyle/>
        <a:p>
          <a:endParaRPr lang="ru-RU"/>
        </a:p>
      </dgm:t>
    </dgm:pt>
    <dgm:pt modelId="{2D904AC5-B898-4BDF-9A1B-F2311BE97BC3}" type="pres">
      <dgm:prSet presAssocID="{8D649BEB-0790-45AF-AFF6-D866C2DEF06E}" presName="sibTrans" presStyleLbl="sibTrans1D1" presStyleIdx="3" presStyleCnt="4"/>
      <dgm:spPr/>
      <dgm:t>
        <a:bodyPr/>
        <a:lstStyle/>
        <a:p>
          <a:endParaRPr lang="ru-RU"/>
        </a:p>
      </dgm:t>
    </dgm:pt>
  </dgm:ptLst>
  <dgm:cxnLst>
    <dgm:cxn modelId="{A5E48219-2E1B-4B21-B3DF-3E4CDB8DADC7}" srcId="{562C7292-551B-4207-813B-71BA14D4BA36}" destId="{2C8F4E14-54BB-43ED-8C8A-B66687DFF8CA}" srcOrd="3" destOrd="0" parTransId="{4826BDF6-C8BB-4199-8141-906EFBBC4791}" sibTransId="{8D649BEB-0790-45AF-AFF6-D866C2DEF06E}"/>
    <dgm:cxn modelId="{EF2F7E02-4B02-47CD-BD1A-210E74BDAE05}" type="presOf" srcId="{3AEF5052-84DA-469D-8152-A2F9FD0906F9}" destId="{1CC123A1-49F3-47BF-92F4-8376B9B1EEBA}" srcOrd="0" destOrd="0" presId="urn:microsoft.com/office/officeart/2005/8/layout/cycle5"/>
    <dgm:cxn modelId="{5D8CD898-70A2-40DB-B13F-A6A5DA8B226E}" type="presOf" srcId="{C29BD6F0-3274-4C8A-A1E7-4AAE6F7E85C0}" destId="{99009072-8A8E-460E-AA67-196E6D11D564}" srcOrd="0" destOrd="0" presId="urn:microsoft.com/office/officeart/2005/8/layout/cycle5"/>
    <dgm:cxn modelId="{A77A9F66-3F77-4070-B8F7-E9F812BAFEE3}" type="presOf" srcId="{A8C62DEA-FA01-40E9-8A0D-336932AE6D1E}" destId="{A93EBA83-ACDF-4FF9-993D-88F5920CBBEB}" srcOrd="0" destOrd="0" presId="urn:microsoft.com/office/officeart/2005/8/layout/cycle5"/>
    <dgm:cxn modelId="{E5E31E61-6C76-4A5F-84D4-5184B76B5452}" srcId="{562C7292-551B-4207-813B-71BA14D4BA36}" destId="{A8C62DEA-FA01-40E9-8A0D-336932AE6D1E}" srcOrd="2" destOrd="0" parTransId="{F8DA5B73-0A3A-40C0-8B16-E575E224CF7F}" sibTransId="{C29BD6F0-3274-4C8A-A1E7-4AAE6F7E85C0}"/>
    <dgm:cxn modelId="{4A279FFF-EE82-4E3F-843C-4E3D1286B399}" type="presOf" srcId="{AB76B870-3DA2-4D00-91E5-5BC6935A19B7}" destId="{C11A73D1-DE3F-45D5-A322-E4450BF2A0EA}" srcOrd="0" destOrd="0" presId="urn:microsoft.com/office/officeart/2005/8/layout/cycle5"/>
    <dgm:cxn modelId="{D7E75A32-4220-4ECD-ACB1-DD873CC0597A}" type="presOf" srcId="{8D649BEB-0790-45AF-AFF6-D866C2DEF06E}" destId="{2D904AC5-B898-4BDF-9A1B-F2311BE97BC3}" srcOrd="0" destOrd="0" presId="urn:microsoft.com/office/officeart/2005/8/layout/cycle5"/>
    <dgm:cxn modelId="{66762790-058C-4096-A6F7-9D4E2F4FCD4B}" type="presOf" srcId="{2C8F4E14-54BB-43ED-8C8A-B66687DFF8CA}" destId="{E9C10DD7-5400-413F-B5DD-B723435CB23A}" srcOrd="0" destOrd="0" presId="urn:microsoft.com/office/officeart/2005/8/layout/cycle5"/>
    <dgm:cxn modelId="{361B12A9-30A6-44B2-888B-1553A7E4B924}" type="presOf" srcId="{C1FC3D24-7196-4FDB-8719-8ED82A1727A2}" destId="{F46EA559-CF02-4273-AA95-E983BB86EDF5}" srcOrd="0" destOrd="0" presId="urn:microsoft.com/office/officeart/2005/8/layout/cycle5"/>
    <dgm:cxn modelId="{87A0271B-7DFD-486B-911F-9B9230AB70CA}" srcId="{562C7292-551B-4207-813B-71BA14D4BA36}" destId="{EBAA2D1C-7660-464A-9AE8-15F5E245EC14}" srcOrd="1" destOrd="0" parTransId="{20DDF33D-CE3E-4948-9795-706C61A9657F}" sibTransId="{C1FC3D24-7196-4FDB-8719-8ED82A1727A2}"/>
    <dgm:cxn modelId="{F435D75C-10D9-44F5-A021-2833BBE4FEE8}" type="presOf" srcId="{EBAA2D1C-7660-464A-9AE8-15F5E245EC14}" destId="{C711D02A-4232-4D77-9568-31DF85BB29C7}" srcOrd="0" destOrd="0" presId="urn:microsoft.com/office/officeart/2005/8/layout/cycle5"/>
    <dgm:cxn modelId="{E21AB67C-6515-4899-ADA3-560CD3B2151C}" srcId="{562C7292-551B-4207-813B-71BA14D4BA36}" destId="{3AEF5052-84DA-469D-8152-A2F9FD0906F9}" srcOrd="0" destOrd="0" parTransId="{9F3478A3-60F3-4568-9D32-83BF062AC579}" sibTransId="{AB76B870-3DA2-4D00-91E5-5BC6935A19B7}"/>
    <dgm:cxn modelId="{5803ACDA-BD9D-4FB7-A420-97D45AD2A69F}" type="presOf" srcId="{562C7292-551B-4207-813B-71BA14D4BA36}" destId="{6C45A68A-5102-4E68-B090-BC4E91D6F38C}" srcOrd="0" destOrd="0" presId="urn:microsoft.com/office/officeart/2005/8/layout/cycle5"/>
    <dgm:cxn modelId="{646D8D55-340F-4618-B40F-BB6B6D46F28A}" type="presParOf" srcId="{6C45A68A-5102-4E68-B090-BC4E91D6F38C}" destId="{1CC123A1-49F3-47BF-92F4-8376B9B1EEBA}" srcOrd="0" destOrd="0" presId="urn:microsoft.com/office/officeart/2005/8/layout/cycle5"/>
    <dgm:cxn modelId="{F0A73017-4551-4745-93AA-ED3872EC8E5A}" type="presParOf" srcId="{6C45A68A-5102-4E68-B090-BC4E91D6F38C}" destId="{DED80036-735F-4D22-B77F-3F98F2C684C6}" srcOrd="1" destOrd="0" presId="urn:microsoft.com/office/officeart/2005/8/layout/cycle5"/>
    <dgm:cxn modelId="{6852A95B-D4F5-4014-B894-34036F850661}" type="presParOf" srcId="{6C45A68A-5102-4E68-B090-BC4E91D6F38C}" destId="{C11A73D1-DE3F-45D5-A322-E4450BF2A0EA}" srcOrd="2" destOrd="0" presId="urn:microsoft.com/office/officeart/2005/8/layout/cycle5"/>
    <dgm:cxn modelId="{0BB628CA-7019-4852-BA01-A00B679415DA}" type="presParOf" srcId="{6C45A68A-5102-4E68-B090-BC4E91D6F38C}" destId="{C711D02A-4232-4D77-9568-31DF85BB29C7}" srcOrd="3" destOrd="0" presId="urn:microsoft.com/office/officeart/2005/8/layout/cycle5"/>
    <dgm:cxn modelId="{2048C53C-A3B8-42D7-A6A0-AABBC7AA86E4}" type="presParOf" srcId="{6C45A68A-5102-4E68-B090-BC4E91D6F38C}" destId="{C301481D-CA50-4D39-941E-5E588A348CC3}" srcOrd="4" destOrd="0" presId="urn:microsoft.com/office/officeart/2005/8/layout/cycle5"/>
    <dgm:cxn modelId="{6A8FE59B-1422-4280-9330-DAE5B347738E}" type="presParOf" srcId="{6C45A68A-5102-4E68-B090-BC4E91D6F38C}" destId="{F46EA559-CF02-4273-AA95-E983BB86EDF5}" srcOrd="5" destOrd="0" presId="urn:microsoft.com/office/officeart/2005/8/layout/cycle5"/>
    <dgm:cxn modelId="{377881F1-F82A-4E39-80A7-223E10FE051E}" type="presParOf" srcId="{6C45A68A-5102-4E68-B090-BC4E91D6F38C}" destId="{A93EBA83-ACDF-4FF9-993D-88F5920CBBEB}" srcOrd="6" destOrd="0" presId="urn:microsoft.com/office/officeart/2005/8/layout/cycle5"/>
    <dgm:cxn modelId="{169E0E4B-BFFD-4E3D-9F85-9695B1CC6CD2}" type="presParOf" srcId="{6C45A68A-5102-4E68-B090-BC4E91D6F38C}" destId="{C9FA462D-C847-4637-A245-F9433859DB9A}" srcOrd="7" destOrd="0" presId="urn:microsoft.com/office/officeart/2005/8/layout/cycle5"/>
    <dgm:cxn modelId="{542E1C80-BF1B-48A1-94D5-72EB873209E7}" type="presParOf" srcId="{6C45A68A-5102-4E68-B090-BC4E91D6F38C}" destId="{99009072-8A8E-460E-AA67-196E6D11D564}" srcOrd="8" destOrd="0" presId="urn:microsoft.com/office/officeart/2005/8/layout/cycle5"/>
    <dgm:cxn modelId="{1591DE05-7912-4D96-BDA7-2951C752D0AE}" type="presParOf" srcId="{6C45A68A-5102-4E68-B090-BC4E91D6F38C}" destId="{E9C10DD7-5400-413F-B5DD-B723435CB23A}" srcOrd="9" destOrd="0" presId="urn:microsoft.com/office/officeart/2005/8/layout/cycle5"/>
    <dgm:cxn modelId="{415C7440-9560-45CF-BDCA-BFB108CE8050}" type="presParOf" srcId="{6C45A68A-5102-4E68-B090-BC4E91D6F38C}" destId="{2371C26A-12D0-49F2-93C6-CE0481EF9644}" srcOrd="10" destOrd="0" presId="urn:microsoft.com/office/officeart/2005/8/layout/cycle5"/>
    <dgm:cxn modelId="{B6847F68-6291-407F-8A5E-86EC7ED610E1}" type="presParOf" srcId="{6C45A68A-5102-4E68-B090-BC4E91D6F38C}" destId="{2D904AC5-B898-4BDF-9A1B-F2311BE97BC3}" srcOrd="11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D5FB59-98CE-41F5-8EBB-64C67268A5B2}">
      <dsp:nvSpPr>
        <dsp:cNvPr id="0" name=""/>
        <dsp:cNvSpPr/>
      </dsp:nvSpPr>
      <dsp:spPr>
        <a:xfrm>
          <a:off x="1751125" y="112248"/>
          <a:ext cx="6390272" cy="6390272"/>
        </a:xfrm>
        <a:prstGeom prst="circularArrow">
          <a:avLst>
            <a:gd name="adj1" fmla="val 5274"/>
            <a:gd name="adj2" fmla="val 312630"/>
            <a:gd name="adj3" fmla="val 14222153"/>
            <a:gd name="adj4" fmla="val 17130517"/>
            <a:gd name="adj5" fmla="val 547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89AB932-5F62-413F-9B27-F1CC334FDC1A}">
      <dsp:nvSpPr>
        <dsp:cNvPr id="0" name=""/>
        <dsp:cNvSpPr/>
      </dsp:nvSpPr>
      <dsp:spPr>
        <a:xfrm>
          <a:off x="3727382" y="-114894"/>
          <a:ext cx="2437759" cy="168851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учебных занятий</a:t>
          </a:r>
          <a:endParaRPr lang="ru-RU" sz="1800" b="1" kern="1200" dirty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809808" y="-32468"/>
        <a:ext cx="2272907" cy="1523661"/>
      </dsp:txXfrm>
    </dsp:sp>
    <dsp:sp modelId="{4AD14516-DC49-42E7-8E0B-E0D97BA92928}">
      <dsp:nvSpPr>
        <dsp:cNvPr id="0" name=""/>
        <dsp:cNvSpPr/>
      </dsp:nvSpPr>
      <dsp:spPr>
        <a:xfrm>
          <a:off x="5813692" y="1946372"/>
          <a:ext cx="2899275" cy="181012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Организация самостоятельной работы</a:t>
          </a:r>
          <a:endParaRPr lang="ru-RU" sz="1800" b="1" kern="1200" dirty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902055" y="2034735"/>
        <a:ext cx="2722549" cy="1633395"/>
      </dsp:txXfrm>
    </dsp:sp>
    <dsp:sp modelId="{13969E9A-10CB-411D-A837-AD9E0613E2FA}">
      <dsp:nvSpPr>
        <dsp:cNvPr id="0" name=""/>
        <dsp:cNvSpPr/>
      </dsp:nvSpPr>
      <dsp:spPr>
        <a:xfrm>
          <a:off x="5976678" y="4169519"/>
          <a:ext cx="2437759" cy="12188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Подготовка ВКР</a:t>
          </a:r>
          <a:endParaRPr lang="ru-RU" sz="1800" b="1" kern="1200" dirty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036179" y="4229020"/>
        <a:ext cx="2318757" cy="1099877"/>
      </dsp:txXfrm>
    </dsp:sp>
    <dsp:sp modelId="{7EEA3CB0-37E8-4EC5-8710-2B00938B2FC3}">
      <dsp:nvSpPr>
        <dsp:cNvPr id="0" name=""/>
        <dsp:cNvSpPr/>
      </dsp:nvSpPr>
      <dsp:spPr>
        <a:xfrm>
          <a:off x="3173608" y="5256571"/>
          <a:ext cx="2437759" cy="12188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Консультирование</a:t>
          </a:r>
          <a:endParaRPr lang="ru-RU" sz="1800" b="1" kern="1200" dirty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33109" y="5316072"/>
        <a:ext cx="2318757" cy="1099877"/>
      </dsp:txXfrm>
    </dsp:sp>
    <dsp:sp modelId="{B3066A81-6888-4F57-A439-C2BA8C804CFA}">
      <dsp:nvSpPr>
        <dsp:cNvPr id="0" name=""/>
        <dsp:cNvSpPr/>
      </dsp:nvSpPr>
      <dsp:spPr>
        <a:xfrm>
          <a:off x="876267" y="3541163"/>
          <a:ext cx="2307826" cy="164265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Текущий контроль, оценка динамики подготовленности и мотивации </a:t>
          </a:r>
          <a:endParaRPr lang="ru-RU" sz="1600" b="1" kern="1200" dirty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56455" y="3621351"/>
        <a:ext cx="2147450" cy="1482283"/>
      </dsp:txXfrm>
    </dsp:sp>
    <dsp:sp modelId="{BD1661B9-E6AB-47ED-A1F3-4C018F33F41E}">
      <dsp:nvSpPr>
        <dsp:cNvPr id="0" name=""/>
        <dsp:cNvSpPr/>
      </dsp:nvSpPr>
      <dsp:spPr>
        <a:xfrm>
          <a:off x="439133" y="1372296"/>
          <a:ext cx="2437759" cy="153148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Разработка мероприятий по модернизации оснащения </a:t>
          </a:r>
          <a:endParaRPr lang="ru-RU" sz="1800" b="1" kern="1200" dirty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13894" y="1447057"/>
        <a:ext cx="2288237" cy="138196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4BDE2D-6343-4B6F-A715-0FEEC0EC5C63}">
      <dsp:nvSpPr>
        <dsp:cNvPr id="0" name=""/>
        <dsp:cNvSpPr/>
      </dsp:nvSpPr>
      <dsp:spPr>
        <a:xfrm>
          <a:off x="144015" y="1368147"/>
          <a:ext cx="3078974" cy="33620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smtClean="0">
              <a:latin typeface="Times New Roman" pitchFamily="18" charset="0"/>
              <a:cs typeface="Times New Roman" pitchFamily="18" charset="0"/>
            </a:rPr>
            <a:t>Контроль и оценка результатов освоения учебного предмета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4318" y="1518450"/>
        <a:ext cx="2778368" cy="3061484"/>
      </dsp:txXfrm>
    </dsp:sp>
    <dsp:sp modelId="{EABD3CFE-F4FD-4882-AFFE-FB772497FACC}">
      <dsp:nvSpPr>
        <dsp:cNvPr id="0" name=""/>
        <dsp:cNvSpPr/>
      </dsp:nvSpPr>
      <dsp:spPr>
        <a:xfrm>
          <a:off x="1789400" y="565682"/>
          <a:ext cx="4530058" cy="4530058"/>
        </a:xfrm>
        <a:custGeom>
          <a:avLst/>
          <a:gdLst/>
          <a:ahLst/>
          <a:cxnLst/>
          <a:rect l="0" t="0" r="0" b="0"/>
          <a:pathLst>
            <a:path>
              <a:moveTo>
                <a:pt x="1052573" y="351836"/>
              </a:moveTo>
              <a:arcTo wR="2265029" hR="2265029" stAng="14258170" swAng="3845183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6952E6-60DE-42AD-9EEE-C81E1D7C21EB}">
      <dsp:nvSpPr>
        <dsp:cNvPr id="0" name=""/>
        <dsp:cNvSpPr/>
      </dsp:nvSpPr>
      <dsp:spPr>
        <a:xfrm>
          <a:off x="4824542" y="1348880"/>
          <a:ext cx="3415503" cy="333163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Оценка освоения образовательной программы при проведении итоговой (государственной итоговой) аттестации в составе экзаменационной комиссии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87179" y="1511517"/>
        <a:ext cx="3090229" cy="3006364"/>
      </dsp:txXfrm>
    </dsp:sp>
    <dsp:sp modelId="{0A5C8E28-577D-4D9B-BAE6-522EC736E73B}">
      <dsp:nvSpPr>
        <dsp:cNvPr id="0" name=""/>
        <dsp:cNvSpPr/>
      </dsp:nvSpPr>
      <dsp:spPr>
        <a:xfrm>
          <a:off x="1799967" y="1038970"/>
          <a:ext cx="4530058" cy="4530058"/>
        </a:xfrm>
        <a:custGeom>
          <a:avLst/>
          <a:gdLst/>
          <a:ahLst/>
          <a:cxnLst/>
          <a:rect l="0" t="0" r="0" b="0"/>
          <a:pathLst>
            <a:path>
              <a:moveTo>
                <a:pt x="3550252" y="4130118"/>
              </a:moveTo>
              <a:arcTo wR="2265029" hR="2265029" stAng="3325768" swAng="405240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6FDEE6-F1AA-40A6-8E00-F45B81BA44E2}">
      <dsp:nvSpPr>
        <dsp:cNvPr id="0" name=""/>
        <dsp:cNvSpPr/>
      </dsp:nvSpPr>
      <dsp:spPr>
        <a:xfrm rot="7899642">
          <a:off x="124683" y="1960219"/>
          <a:ext cx="3676117" cy="327845"/>
        </a:xfrm>
        <a:prstGeom prst="rect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F20BDBA-4D61-4DE1-B696-F9B19542196E}">
      <dsp:nvSpPr>
        <dsp:cNvPr id="0" name=""/>
        <dsp:cNvSpPr/>
      </dsp:nvSpPr>
      <dsp:spPr>
        <a:xfrm>
          <a:off x="2448269" y="207309"/>
          <a:ext cx="3642732" cy="21856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Анализировать применение выбранных форм и методов педагогической диагностики, оценочных средств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12284" y="271324"/>
        <a:ext cx="3514702" cy="2057609"/>
      </dsp:txXfrm>
    </dsp:sp>
    <dsp:sp modelId="{E6847561-3069-4B5F-BF10-8E507B0CFA91}">
      <dsp:nvSpPr>
        <dsp:cNvPr id="0" name=""/>
        <dsp:cNvSpPr/>
      </dsp:nvSpPr>
      <dsp:spPr>
        <a:xfrm>
          <a:off x="748668" y="3341139"/>
          <a:ext cx="4829401" cy="327845"/>
        </a:xfrm>
        <a:prstGeom prst="rect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4724698-B1D5-4D2F-AD78-D84E574B88FF}">
      <dsp:nvSpPr>
        <dsp:cNvPr id="0" name=""/>
        <dsp:cNvSpPr/>
      </dsp:nvSpPr>
      <dsp:spPr>
        <a:xfrm>
          <a:off x="4688" y="2969149"/>
          <a:ext cx="3642732" cy="21856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>
              <a:latin typeface="Times New Roman" pitchFamily="18" charset="0"/>
              <a:cs typeface="Times New Roman" pitchFamily="18" charset="0"/>
            </a:rPr>
            <a:t>Составлять отзыв на проектные, исследовательские, выпускные квалификационные работы </a:t>
          </a:r>
          <a:endParaRPr lang="ru-RU" sz="2000" kern="12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68703" y="3033164"/>
        <a:ext cx="3514702" cy="2057609"/>
      </dsp:txXfrm>
    </dsp:sp>
    <dsp:sp modelId="{A3034B7C-CC6F-4ABC-8B0B-106211E57E80}">
      <dsp:nvSpPr>
        <dsp:cNvPr id="0" name=""/>
        <dsp:cNvSpPr/>
      </dsp:nvSpPr>
      <dsp:spPr>
        <a:xfrm>
          <a:off x="4849522" y="2969149"/>
          <a:ext cx="3642732" cy="21856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>
              <a:latin typeface="Times New Roman" pitchFamily="18" charset="0"/>
              <a:cs typeface="Times New Roman" pitchFamily="18" charset="0"/>
            </a:rPr>
            <a:t>Использовать педагогически обоснованные формы, методы, способы и приемы организации контроля и оценки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13537" y="3033164"/>
        <a:ext cx="3514702" cy="205760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C123A1-49F3-47BF-92F4-8376B9B1EEBA}">
      <dsp:nvSpPr>
        <dsp:cNvPr id="0" name=""/>
        <dsp:cNvSpPr/>
      </dsp:nvSpPr>
      <dsp:spPr>
        <a:xfrm>
          <a:off x="3168350" y="62255"/>
          <a:ext cx="2236185" cy="169999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>
              <a:latin typeface="Times New Roman" pitchFamily="18" charset="0"/>
              <a:cs typeface="Times New Roman" pitchFamily="18" charset="0"/>
            </a:rPr>
            <a:t>Планирование занятий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51337" y="145242"/>
        <a:ext cx="2070211" cy="1534020"/>
      </dsp:txXfrm>
    </dsp:sp>
    <dsp:sp modelId="{C11A73D1-DE3F-45D5-A322-E4450BF2A0EA}">
      <dsp:nvSpPr>
        <dsp:cNvPr id="0" name=""/>
        <dsp:cNvSpPr/>
      </dsp:nvSpPr>
      <dsp:spPr>
        <a:xfrm>
          <a:off x="1993732" y="969863"/>
          <a:ext cx="4810190" cy="4810190"/>
        </a:xfrm>
        <a:custGeom>
          <a:avLst/>
          <a:gdLst/>
          <a:ahLst/>
          <a:cxnLst/>
          <a:rect l="0" t="0" r="0" b="0"/>
          <a:pathLst>
            <a:path>
              <a:moveTo>
                <a:pt x="3714609" y="387756"/>
              </a:moveTo>
              <a:arcTo wR="2405095" hR="2405095" stAng="18179327" swAng="154595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11D02A-4232-4D77-9568-31DF85BB29C7}">
      <dsp:nvSpPr>
        <dsp:cNvPr id="0" name=""/>
        <dsp:cNvSpPr/>
      </dsp:nvSpPr>
      <dsp:spPr>
        <a:xfrm>
          <a:off x="5607482" y="2436187"/>
          <a:ext cx="2236185" cy="14535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>
              <a:latin typeface="Times New Roman" pitchFamily="18" charset="0"/>
              <a:cs typeface="Times New Roman" pitchFamily="18" charset="0"/>
            </a:rPr>
            <a:t>Ведение документации, обеспечивающей реализацию программ 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678437" y="2507142"/>
        <a:ext cx="2094275" cy="1311610"/>
      </dsp:txXfrm>
    </dsp:sp>
    <dsp:sp modelId="{F46EA559-CF02-4273-AA95-E983BB86EDF5}">
      <dsp:nvSpPr>
        <dsp:cNvPr id="0" name=""/>
        <dsp:cNvSpPr/>
      </dsp:nvSpPr>
      <dsp:spPr>
        <a:xfrm>
          <a:off x="2052243" y="418315"/>
          <a:ext cx="4810190" cy="4810190"/>
        </a:xfrm>
        <a:custGeom>
          <a:avLst/>
          <a:gdLst/>
          <a:ahLst/>
          <a:cxnLst/>
          <a:rect l="0" t="0" r="0" b="0"/>
          <a:pathLst>
            <a:path>
              <a:moveTo>
                <a:pt x="4426613" y="3708149"/>
              </a:moveTo>
              <a:arcTo wR="2405095" hR="2405095" stAng="1968330" swAng="119476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3EBA83-ACDF-4FF9-993D-88F5920CBBEB}">
      <dsp:nvSpPr>
        <dsp:cNvPr id="0" name=""/>
        <dsp:cNvSpPr/>
      </dsp:nvSpPr>
      <dsp:spPr>
        <a:xfrm>
          <a:off x="2740247" y="4574448"/>
          <a:ext cx="2948388" cy="157759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>
              <a:latin typeface="Times New Roman" pitchFamily="18" charset="0"/>
              <a:cs typeface="Times New Roman" pitchFamily="18" charset="0"/>
            </a:rPr>
            <a:t>Разработка и обновление учебно-методического обеспечения учебных курсов, предметов, дисциплин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17259" y="4651460"/>
        <a:ext cx="2794364" cy="1423569"/>
      </dsp:txXfrm>
    </dsp:sp>
    <dsp:sp modelId="{99009072-8A8E-460E-AA67-196E6D11D564}">
      <dsp:nvSpPr>
        <dsp:cNvPr id="0" name=""/>
        <dsp:cNvSpPr/>
      </dsp:nvSpPr>
      <dsp:spPr>
        <a:xfrm>
          <a:off x="1737094" y="338352"/>
          <a:ext cx="4810190" cy="4810190"/>
        </a:xfrm>
        <a:custGeom>
          <a:avLst/>
          <a:gdLst/>
          <a:ahLst/>
          <a:cxnLst/>
          <a:rect l="0" t="0" r="0" b="0"/>
          <a:pathLst>
            <a:path>
              <a:moveTo>
                <a:pt x="833952" y="4226082"/>
              </a:moveTo>
              <a:arcTo wR="2405095" hR="2405095" stAng="7847252" swAng="937002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C10DD7-5400-413F-B5DD-B723435CB23A}">
      <dsp:nvSpPr>
        <dsp:cNvPr id="0" name=""/>
        <dsp:cNvSpPr/>
      </dsp:nvSpPr>
      <dsp:spPr>
        <a:xfrm>
          <a:off x="797291" y="2436187"/>
          <a:ext cx="2236185" cy="14535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>
              <a:latin typeface="Times New Roman" pitchFamily="18" charset="0"/>
              <a:cs typeface="Times New Roman" pitchFamily="18" charset="0"/>
            </a:rPr>
            <a:t>Разработка и обновление рабочих программ 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868246" y="2507142"/>
        <a:ext cx="2094275" cy="1311610"/>
      </dsp:txXfrm>
    </dsp:sp>
    <dsp:sp modelId="{2D904AC5-B898-4BDF-9A1B-F2311BE97BC3}">
      <dsp:nvSpPr>
        <dsp:cNvPr id="0" name=""/>
        <dsp:cNvSpPr/>
      </dsp:nvSpPr>
      <dsp:spPr>
        <a:xfrm>
          <a:off x="1833615" y="977893"/>
          <a:ext cx="4810190" cy="4810190"/>
        </a:xfrm>
        <a:custGeom>
          <a:avLst/>
          <a:gdLst/>
          <a:ahLst/>
          <a:cxnLst/>
          <a:rect l="0" t="0" r="0" b="0"/>
          <a:pathLst>
            <a:path>
              <a:moveTo>
                <a:pt x="345578" y="1162971"/>
              </a:moveTo>
              <a:arcTo wR="2405095" hR="2405095" stAng="12665687" swAng="1474042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17DD9-8809-4578-BEC6-4D322D7DD110}" type="datetimeFigureOut">
              <a:rPr lang="ru-RU" smtClean="0"/>
              <a:t>25.10.2016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8E3CDA-7A7D-49A6-869D-DFCC5382B1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201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76CE3-FBEC-4BC8-A73C-7B0DE171704E}" type="datetimeFigureOut">
              <a:rPr lang="ru-RU"/>
              <a:pPr>
                <a:defRPr/>
              </a:pPr>
              <a:t>25.10.2016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793A0-314D-419B-8893-E878571AAF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2DECC-BCCA-433F-A48E-ADD3C6A479A9}" type="datetimeFigureOut">
              <a:rPr lang="ru-RU"/>
              <a:pPr>
                <a:defRPr/>
              </a:pPr>
              <a:t>25.10.2016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D23C2-6A13-4B8F-AB9E-423E7F2D93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CDF126-39F4-4BA8-AFE2-C99E79A9BD84}" type="datetimeFigureOut">
              <a:rPr lang="ru-RU"/>
              <a:pPr>
                <a:defRPr/>
              </a:pPr>
              <a:t>25.10.2016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6536B-BF27-4B95-9977-DCBDD4C2F7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179388" y="188913"/>
            <a:ext cx="8785225" cy="6480175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902B7-8E13-4998-9FDE-A964B65F5127}" type="datetimeFigureOut">
              <a:rPr lang="ru-RU"/>
              <a:pPr>
                <a:defRPr/>
              </a:pPr>
              <a:t>25.10.2016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FDE9F-B4AB-40B3-A90D-060646B7C6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17BF1-D5FD-4282-A96C-128DEBBC2712}" type="datetimeFigureOut">
              <a:rPr lang="ru-RU"/>
              <a:pPr>
                <a:defRPr/>
              </a:pPr>
              <a:t>25.10.2016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E448B-63C2-4D2A-A335-B01D45202B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A64AF-93E2-438A-90FB-6AC12A858EAD}" type="datetimeFigureOut">
              <a:rPr lang="ru-RU"/>
              <a:pPr>
                <a:defRPr/>
              </a:pPr>
              <a:t>25.10.2016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5BA1A-4B02-49C2-B330-762B103BE1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D42DC-8FAC-4131-8352-2556CE8DC34D}" type="datetimeFigureOut">
              <a:rPr lang="ru-RU"/>
              <a:pPr>
                <a:defRPr/>
              </a:pPr>
              <a:t>25.10.2016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35D29-945F-4334-93BD-BCFD139839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E293E-DF4E-4664-BFAC-D53B93F0B23C}" type="datetimeFigureOut">
              <a:rPr lang="ru-RU"/>
              <a:pPr>
                <a:defRPr/>
              </a:pPr>
              <a:t>25.10.2016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C9F0E-F1D1-4172-A9C4-31E057FF8B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4D6010-FCCA-4152-9B86-31EDB50B4BF1}" type="datetimeFigureOut">
              <a:rPr lang="ru-RU"/>
              <a:pPr>
                <a:defRPr/>
              </a:pPr>
              <a:t>25.10.2016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07548-F252-4084-82FB-DC67C10100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BDB37-3A19-40D7-B2F7-CD86EDB8AA3B}" type="datetimeFigureOut">
              <a:rPr lang="ru-RU"/>
              <a:pPr>
                <a:defRPr/>
              </a:pPr>
              <a:t>25.10.2016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03ABE-17D3-4FCF-9064-A33A1C36E1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86423-340B-4662-8747-EF1338731D01}" type="datetimeFigureOut">
              <a:rPr lang="ru-RU"/>
              <a:pPr>
                <a:defRPr/>
              </a:pPr>
              <a:t>25.10.2016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A6FC1-C51E-4690-9438-CF66ECA905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908420B-03DB-4CA1-B717-AEFFFD57AA0B}" type="datetimeFigureOut">
              <a:rPr lang="ru-RU"/>
              <a:pPr>
                <a:defRPr/>
              </a:pPr>
              <a:t>25.10.2016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7D970ED-028E-4AB1-9793-E28DFE3FAB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79512" y="188640"/>
            <a:ext cx="8784976" cy="6480720"/>
          </a:xfrm>
          <a:prstGeom prst="rect">
            <a:avLst/>
          </a:prstGeom>
          <a:ln>
            <a:solidFill>
              <a:srgbClr val="FFFF00"/>
            </a:solidFill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7897813" y="6642100"/>
            <a:ext cx="124618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869160"/>
            <a:ext cx="8458200" cy="486546"/>
          </a:xfrm>
        </p:spPr>
        <p:txBody>
          <a:bodyPr>
            <a:noAutofit/>
          </a:bodyPr>
          <a:lstStyle/>
          <a:p>
            <a:pPr algn="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«Профессиональные стандарты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должны стать подлинным ориентиром для системы профессионального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образования»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В.Путин</a:t>
            </a:r>
            <a:r>
              <a:rPr lang="ru-RU" sz="2000" dirty="0" smtClean="0">
                <a:latin typeface="Monotype Corsiva" panose="03010101010201010101" pitchFamily="66" charset="0"/>
              </a:rPr>
              <a:t> </a:t>
            </a:r>
            <a:endParaRPr lang="ru-RU" sz="2000" cap="none" dirty="0">
              <a:latin typeface="Monotype Corsiva" panose="03010101010201010101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628800"/>
            <a:ext cx="8458200" cy="2304255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ПРОФЕССИОНАЛЬНЫЙ СТАНДАРТ КАК ОСНОВА ДЛЯ ОЦЕНКИ ПРОФЕССИОНАЛЬНЫХ КАЧЕСТВ РАБОТНИКА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/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КАКИЕ ПРОФЕССИОНАЛЬНЫЕ СТАНДАРТЫ ПРИНЯТЫ В ОБРАЗОВАНИИ?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Педагог профессионального обучения, профессионального образования и дополнительного профессионального образования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», Приказ Минтруда России № 608н;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«Педагог(педагогическая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деятельность в сфере дошкольного,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начального общего, основного общего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среднего общего образования) (воспитатель,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учитель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)», Приказ Минтруда России №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544н;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«Педагог дополнительного образования детей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 взрослых», Приказ Минтруда России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№ 613н.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222506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ЧТО ТАКОЕ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ПРОФЕССИОНАЛЬНЫЙ СТАНДАРТ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ПЕДАГОГА?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pPr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>
                <a:latin typeface="Times New Roman" pitchFamily="18" charset="0"/>
                <a:ea typeface="Calibri"/>
                <a:cs typeface="Times New Roman" pitchFamily="18" charset="0"/>
              </a:rPr>
              <a:t>Профессиональный стандарт – </a:t>
            </a: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это характеристика квалификации, необходимой работнику для осуществления </a:t>
            </a:r>
            <a:r>
              <a:rPr lang="ru-RU" dirty="0" err="1">
                <a:latin typeface="Times New Roman" pitchFamily="18" charset="0"/>
                <a:ea typeface="Calibri"/>
                <a:cs typeface="Times New Roman" pitchFamily="18" charset="0"/>
              </a:rPr>
              <a:t>определенного</a:t>
            </a: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 вида профессиональной деятельности.</a:t>
            </a:r>
          </a:p>
          <a:p>
            <a:pPr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>
                <a:latin typeface="Times New Roman" pitchFamily="18" charset="0"/>
                <a:ea typeface="Calibri"/>
                <a:cs typeface="Times New Roman" pitchFamily="18" charset="0"/>
              </a:rPr>
              <a:t>Квалификация работника – </a:t>
            </a: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это уровень знаний, умений, профессиональных навыков и опыта работы работника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84962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1143000"/>
          </a:xfrm>
        </p:spPr>
        <p:txBody>
          <a:bodyPr/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КАКОВЫ ЦЕЛИ И ЗАДАЧИ ВВЕДЕНИЯ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ПРОФЕССИОНАЛЬНЫХ СТАНДАРТОВ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урегулирование трудовых правоотношений и актуализация устаревшей нормативной базы.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-формировать кадровую политику;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разрабатывать должностные инструкции;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-использовать критерии оценки уровня квалификации педагогов;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проводить обучение и аттестацию персонала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7136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определять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траектории обучения в течение всей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профессиональной деятельности;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повышать квалификационный уровень;</a:t>
            </a:r>
          </a:p>
          <a:p>
            <a:r>
              <a:rPr lang="ru-RU" dirty="0" smtClean="0">
                <a:latin typeface="Times New Roman"/>
                <a:ea typeface="Times New Roman"/>
              </a:rPr>
              <a:t>обновлять образовательные стандарты;</a:t>
            </a:r>
          </a:p>
          <a:p>
            <a:r>
              <a:rPr lang="ru-RU" dirty="0" smtClean="0">
                <a:latin typeface="Times New Roman"/>
                <a:ea typeface="Times New Roman"/>
              </a:rPr>
              <a:t>разрабатывать  программы, модули </a:t>
            </a:r>
            <a:r>
              <a:rPr lang="ru-RU" dirty="0">
                <a:latin typeface="Times New Roman"/>
                <a:ea typeface="Times New Roman"/>
              </a:rPr>
              <a:t>и </a:t>
            </a:r>
            <a:r>
              <a:rPr lang="ru-RU" dirty="0" smtClean="0">
                <a:latin typeface="Times New Roman"/>
                <a:ea typeface="Times New Roman"/>
              </a:rPr>
              <a:t>учебно-методические материалы, фонды оценочных средств.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92156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КАКОВА СТРУКТУРА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ПРОФЕССИОНАЛЬНОГО СТАНДАРТА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I. Общие сведения. 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II. Описание трудовых функций, входящих в профессиональный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стандарт.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III. Характеристика обобщенных трудовых функций. 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IV. Сведения об организациях – разработчиках профессионального стандарта. 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01627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6990" marR="46990" indent="191135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/>
                <a:ea typeface="Times New Roman"/>
                <a:cs typeface="Times New Roman"/>
              </a:rPr>
              <a:t>ЧТО  ОПИСЫВАЕТ </a:t>
            </a:r>
            <a:r>
              <a:rPr lang="ru-RU" sz="2800" b="1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2800" b="1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2800" b="1" dirty="0" smtClean="0">
                <a:latin typeface="Times New Roman"/>
                <a:ea typeface="Times New Roman"/>
                <a:cs typeface="Times New Roman"/>
              </a:rPr>
              <a:t>ПРОФЕССИОНАЛЬНЫЙ </a:t>
            </a:r>
            <a:r>
              <a:rPr lang="ru-RU" sz="2800" b="1" dirty="0">
                <a:latin typeface="Times New Roman"/>
                <a:ea typeface="Times New Roman"/>
                <a:cs typeface="Times New Roman"/>
              </a:rPr>
              <a:t>СТАНДАРТ?</a:t>
            </a:r>
            <a:r>
              <a:rPr lang="ru-RU" sz="2800" dirty="0">
                <a:ea typeface="Calibri"/>
                <a:cs typeface="Times New Roman"/>
              </a:rPr>
              <a:t/>
            </a:r>
            <a:br>
              <a:rPr lang="ru-RU" sz="2800" dirty="0">
                <a:ea typeface="Calibri"/>
                <a:cs typeface="Times New Roman"/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1.Вид профессиональной деятельности. Цель.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Обобщенные трудовые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функций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трудовые функции.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Квалификационный уровень.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Трудовые действия, необходимые умения и знания.</a:t>
            </a:r>
          </a:p>
        </p:txBody>
      </p:sp>
    </p:spTree>
    <p:extLst>
      <p:ext uri="{BB962C8B-B14F-4D97-AF65-F5344CB8AC3E}">
        <p14:creationId xmlns:p14="http://schemas.microsoft.com/office/powerpoint/2010/main" val="4010033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Возможные наименования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должностей.</a:t>
            </a:r>
          </a:p>
          <a:p>
            <a:pPr marL="0" lvl="0" indent="0">
              <a:buNone/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6. Требования к образованию и обучению, к опыту практической работы.</a:t>
            </a:r>
          </a:p>
          <a:p>
            <a:pPr marL="0" lvl="0" indent="0">
              <a:buNone/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7.Особые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условия допуска к работе и дополнительные характеристики.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60252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Общие сведения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Вид профессиональной деятельности: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Педагогическая деятельность в профессиональном обучении, профессиональном образовании, дополнительном профессиональном образовании.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01798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Цель вида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профессиональной деятельности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125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-организация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деятельности обучающихся по освоению знаний, формированию и развитию умений и компетенций, позволяющих осуществлять профессиональную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деятельность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обеспечение достижения ими нормативно установленных результатов образования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-создание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педагогических условий для профессионального и личностного развития обучающихся, удовлетворения потребностей в углублении и расширении образования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-методическое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обеспечение реализации образовательных программ.	</a:t>
            </a:r>
          </a:p>
        </p:txBody>
      </p:sp>
    </p:spTree>
    <p:extLst>
      <p:ext uri="{BB962C8B-B14F-4D97-AF65-F5344CB8AC3E}">
        <p14:creationId xmlns:p14="http://schemas.microsoft.com/office/powerpoint/2010/main" val="10036263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1052737"/>
            <a:ext cx="7128792" cy="1682650"/>
          </a:xfrm>
          <a:prstGeom prst="rect">
            <a:avLst/>
          </a:prstGeom>
          <a:solidFill>
            <a:srgbClr val="92D050">
              <a:alpha val="29000"/>
            </a:srgbClr>
          </a:solidFill>
          <a:ln>
            <a:solidFill>
              <a:srgbClr val="00B050"/>
            </a:solidFill>
          </a:ln>
        </p:spPr>
        <p:txBody>
          <a:bodyPr wrap="square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Преподавание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программам профессионального обучения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среднего профессионального образования (СПО)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дополнительным профессиональным программам (ДПП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ориентированным на соответствующий уровень квалификации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3143411"/>
            <a:ext cx="3744415" cy="1754326"/>
          </a:xfrm>
          <a:prstGeom prst="rect">
            <a:avLst/>
          </a:prstGeom>
          <a:solidFill>
            <a:schemeClr val="bg1">
              <a:lumMod val="95000"/>
              <a:alpha val="67000"/>
            </a:schemeClr>
          </a:solidFill>
          <a:ln w="25400" cmpd="thinThick">
            <a:solidFill>
              <a:srgbClr val="00B050"/>
            </a:solidFill>
            <a:prstDash val="lgDashDot"/>
          </a:ln>
        </p:spPr>
        <p:txBody>
          <a:bodyPr wrap="square">
            <a:spAutoFit/>
          </a:bodyPr>
          <a:lstStyle/>
          <a:p>
            <a:pPr algn="ctr"/>
            <a:r>
              <a:rPr lang="ru-RU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</a:t>
            </a:r>
            <a:r>
              <a:rPr lang="ru-RU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учебной деятельности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 по освоению учебных предметов, курсов, дисциплин (модулей) программ профессионального обучения, СПО и (или) ДПП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82515" y="3116680"/>
            <a:ext cx="3938477" cy="1754326"/>
          </a:xfrm>
          <a:prstGeom prst="rect">
            <a:avLst/>
          </a:prstGeom>
          <a:solidFill>
            <a:schemeClr val="bg1">
              <a:lumMod val="95000"/>
              <a:alpha val="67000"/>
            </a:schemeClr>
          </a:solidFill>
          <a:ln w="25400" cmpd="thinThick">
            <a:solidFill>
              <a:srgbClr val="00B050"/>
            </a:solidFill>
            <a:prstDash val="lgDashDot"/>
          </a:ln>
        </p:spPr>
        <p:txBody>
          <a:bodyPr wrap="square">
            <a:spAutoFit/>
          </a:bodyPr>
          <a:lstStyle/>
          <a:p>
            <a:pPr algn="ctr"/>
            <a:r>
              <a:rPr lang="ru-RU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</a:t>
            </a:r>
            <a:r>
              <a:rPr lang="ru-RU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и оценка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освоения образовательной программы профессионального обучения, СПО и (или) ДПП в процессе промежуточной и итоговой аттестации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79755" y="5046180"/>
            <a:ext cx="4572000" cy="1477328"/>
          </a:xfrm>
          <a:prstGeom prst="rect">
            <a:avLst/>
          </a:prstGeom>
          <a:solidFill>
            <a:schemeClr val="bg1">
              <a:lumMod val="95000"/>
              <a:alpha val="67000"/>
            </a:schemeClr>
          </a:solidFill>
          <a:ln w="25400" cmpd="thinThick">
            <a:solidFill>
              <a:srgbClr val="00B050"/>
            </a:solidFill>
            <a:prstDash val="lgDashDot"/>
          </a:ln>
        </p:spPr>
        <p:txBody>
          <a:bodyPr>
            <a:spAutoFit/>
          </a:bodyPr>
          <a:lstStyle/>
          <a:p>
            <a:pPr algn="ctr"/>
            <a:r>
              <a:rPr lang="ru-RU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</a:t>
            </a:r>
            <a:r>
              <a:rPr lang="ru-RU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программно-методического обеспечения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учебных предметов, курсов, дисциплин (модулей) программ профессионального обучения, СПО и (или) ДПП</a:t>
            </a:r>
          </a:p>
        </p:txBody>
      </p:sp>
      <p:grpSp>
        <p:nvGrpSpPr>
          <p:cNvPr id="23" name="Группа 22"/>
          <p:cNvGrpSpPr/>
          <p:nvPr/>
        </p:nvGrpSpPr>
        <p:grpSpPr>
          <a:xfrm>
            <a:off x="2123727" y="2713026"/>
            <a:ext cx="4608513" cy="2184711"/>
            <a:chOff x="2123727" y="2713026"/>
            <a:chExt cx="4608513" cy="2184711"/>
          </a:xfrm>
        </p:grpSpPr>
        <p:cxnSp>
          <p:nvCxnSpPr>
            <p:cNvPr id="16" name="Прямая со стрелкой 15"/>
            <p:cNvCxnSpPr/>
            <p:nvPr/>
          </p:nvCxnSpPr>
          <p:spPr>
            <a:xfrm>
              <a:off x="4565755" y="2713026"/>
              <a:ext cx="0" cy="2184711"/>
            </a:xfrm>
            <a:prstGeom prst="straightConnector1">
              <a:avLst/>
            </a:prstGeom>
            <a:ln w="34925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2123727" y="2924944"/>
              <a:ext cx="4608513" cy="0"/>
            </a:xfrm>
            <a:prstGeom prst="line">
              <a:avLst/>
            </a:prstGeom>
            <a:ln w="349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 стрелкой 19"/>
            <p:cNvCxnSpPr>
              <a:endCxn id="6" idx="0"/>
            </p:cNvCxnSpPr>
            <p:nvPr/>
          </p:nvCxnSpPr>
          <p:spPr>
            <a:xfrm>
              <a:off x="2123727" y="2924944"/>
              <a:ext cx="1" cy="218467"/>
            </a:xfrm>
            <a:prstGeom prst="straightConnector1">
              <a:avLst/>
            </a:prstGeom>
            <a:ln w="34925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 стрелкой 21"/>
            <p:cNvCxnSpPr/>
            <p:nvPr/>
          </p:nvCxnSpPr>
          <p:spPr>
            <a:xfrm>
              <a:off x="6732240" y="2924944"/>
              <a:ext cx="0" cy="211919"/>
            </a:xfrm>
            <a:prstGeom prst="straightConnector1">
              <a:avLst/>
            </a:prstGeom>
            <a:ln w="34925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4782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повышение компетентности педагогического коллектива в вопросе внедрения профессионального стандарта педагога «Педагог профессионального обучения, профессионального образования и дополнительного профессионального образования»</a:t>
            </a:r>
            <a:r>
              <a:rPr lang="ru-RU" dirty="0"/>
              <a:t>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42491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.	Характеристика обобщенных трудовых функций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3.1.1.Трудовая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функция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учебной деятельности обучающихся по освоению учебных предметов, курсов, дисциплин (модулей) программ профессионального обучения, СПО и(или) ДПП</a:t>
            </a:r>
          </a:p>
        </p:txBody>
      </p:sp>
    </p:spTree>
    <p:extLst>
      <p:ext uri="{BB962C8B-B14F-4D97-AF65-F5344CB8AC3E}">
        <p14:creationId xmlns:p14="http://schemas.microsoft.com/office/powerpoint/2010/main" val="11387689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79512" y="188640"/>
            <a:ext cx="8712968" cy="6408712"/>
            <a:chOff x="107504" y="332656"/>
            <a:chExt cx="8712968" cy="5976664"/>
          </a:xfrm>
        </p:grpSpPr>
        <p:graphicFrame>
          <p:nvGraphicFramePr>
            <p:cNvPr id="3" name="Схема 2"/>
            <p:cNvGraphicFramePr/>
            <p:nvPr>
              <p:extLst>
                <p:ext uri="{D42A27DB-BD31-4B8C-83A1-F6EECF244321}">
                  <p14:modId xmlns:p14="http://schemas.microsoft.com/office/powerpoint/2010/main" val="950778726"/>
                </p:ext>
              </p:extLst>
            </p:nvPr>
          </p:nvGraphicFramePr>
          <p:xfrm>
            <a:off x="107504" y="332656"/>
            <a:ext cx="8712968" cy="597666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4" name="Овал 3"/>
            <p:cNvSpPr/>
            <p:nvPr/>
          </p:nvSpPr>
          <p:spPr>
            <a:xfrm>
              <a:off x="2267744" y="2132856"/>
              <a:ext cx="4464496" cy="208823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Трудовые действия</a:t>
              </a:r>
              <a:endParaRPr lang="ru-RU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74826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3.1.2.Трудовая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функция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Педагогический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контроль и оценка освоения образовательной программы профессионального обучения, СПО и(или) ДПП в процессе промежуточной и итоговой аттестации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28860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267233857"/>
              </p:ext>
            </p:extLst>
          </p:nvPr>
        </p:nvGraphicFramePr>
        <p:xfrm>
          <a:off x="323528" y="332656"/>
          <a:ext cx="8640960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779912" y="1484784"/>
            <a:ext cx="360040" cy="3528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Ы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5976" y="1484784"/>
            <a:ext cx="463588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Й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</a:t>
            </a:r>
          </a:p>
          <a:p>
            <a:endParaRPr lang="ru-RU" sz="2800" b="1" dirty="0" smtClean="0">
              <a:solidFill>
                <a:srgbClr val="0070C0"/>
              </a:solidFill>
            </a:endParaRPr>
          </a:p>
          <a:p>
            <a:endParaRPr lang="ru-RU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0086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65880794"/>
              </p:ext>
            </p:extLst>
          </p:nvPr>
        </p:nvGraphicFramePr>
        <p:xfrm>
          <a:off x="179512" y="1205463"/>
          <a:ext cx="8496944" cy="53918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691680" y="620688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Необходимые умения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6319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3.1.3.Трудовая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функция </a:t>
            </a:r>
            <a:endParaRPr lang="ru-RU" sz="2800" b="1" dirty="0" smtClean="0">
              <a:ea typeface="Calibri"/>
              <a:cs typeface="Times New Roman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Разработка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программно-методического обеспечения учебных предметов, курсов, дисциплин (модулей) программ профессионального обучения, СПО и(или) ДПП</a:t>
            </a:r>
            <a:endParaRPr lang="ru-RU" sz="28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78751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489541692"/>
              </p:ext>
            </p:extLst>
          </p:nvPr>
        </p:nvGraphicFramePr>
        <p:xfrm>
          <a:off x="251520" y="332656"/>
          <a:ext cx="8640960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779912" y="1988840"/>
            <a:ext cx="5040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Ы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</a:t>
            </a:r>
          </a:p>
          <a:p>
            <a:pPr algn="ctr"/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6016" y="1988840"/>
            <a:ext cx="43204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Й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Я</a:t>
            </a:r>
          </a:p>
          <a:p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17220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Какие </a:t>
            </a:r>
            <a:r>
              <a:rPr lang="ru-RU" b="1" dirty="0"/>
              <a:t>знания необходимы для выполнения трудовой функции?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Правовые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Общепедагогические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Методические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Информационные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20439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Правовые компетенции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ea typeface="Calibri"/>
              </a:rPr>
              <a:t>Основы </a:t>
            </a:r>
            <a:r>
              <a:rPr lang="ru-RU" dirty="0">
                <a:ea typeface="Calibri"/>
              </a:rPr>
              <a:t>законодательства об образовании Российской Федерации и локальные нормативные акты образовательной организации.</a:t>
            </a:r>
          </a:p>
          <a:p>
            <a:r>
              <a:rPr lang="ru-RU" dirty="0">
                <a:ea typeface="Calibri"/>
              </a:rPr>
              <a:t>Требования профессиональных стандартов и иных квалификационных характеристик по соответствующему виду профессиональной деятельности и др.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21542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Общепедагогические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ea typeface="Calibri"/>
                <a:cs typeface="Times New Roman"/>
              </a:rPr>
              <a:t>Педагогические</a:t>
            </a:r>
            <a:r>
              <a:rPr lang="ru-RU" dirty="0">
                <a:ea typeface="Calibri"/>
                <a:cs typeface="Times New Roman"/>
              </a:rPr>
              <a:t>, психологические и методические основы развития мотивации, организации и контроля учебной деятельности на занятиях различного </a:t>
            </a:r>
            <a:r>
              <a:rPr lang="ru-RU" dirty="0" smtClean="0">
                <a:ea typeface="Calibri"/>
                <a:cs typeface="Times New Roman"/>
              </a:rPr>
              <a:t>вида.</a:t>
            </a:r>
          </a:p>
          <a:p>
            <a:r>
              <a:rPr lang="ru-RU" dirty="0" smtClean="0">
                <a:ea typeface="Calibri"/>
                <a:cs typeface="Times New Roman"/>
              </a:rPr>
              <a:t>Возрастные </a:t>
            </a:r>
            <a:r>
              <a:rPr lang="ru-RU" dirty="0">
                <a:ea typeface="Calibri"/>
                <a:cs typeface="Times New Roman"/>
              </a:rPr>
              <a:t>особенности обучающихся, стадии профессионального развития.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39546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pPr algn="l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Задачи: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ознакомить с Профессиональным стандартом «Педагог профессионального обучения, профессионального образования и дополнительного профессионального образования»;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установить соответствие уровня квалификации преподавателей требованиям профессионального стандарта «Педагог профессионального обучения, профессионального образования и дополнительного профессионального образования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5918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Методические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ea typeface="Calibri"/>
                <a:cs typeface="Times New Roman"/>
              </a:rPr>
              <a:t>Современные </a:t>
            </a:r>
            <a:r>
              <a:rPr lang="ru-RU" dirty="0">
                <a:ea typeface="Calibri"/>
                <a:cs typeface="Times New Roman"/>
              </a:rPr>
              <a:t>образовательные технологии профессионального образования (профессионального обучения</a:t>
            </a:r>
            <a:r>
              <a:rPr lang="ru-RU" dirty="0" smtClean="0">
                <a:ea typeface="Calibri"/>
                <a:cs typeface="Times New Roman"/>
              </a:rPr>
              <a:t>).</a:t>
            </a:r>
          </a:p>
          <a:p>
            <a:r>
              <a:rPr lang="ru-RU" dirty="0" smtClean="0">
                <a:ea typeface="Calibri"/>
                <a:cs typeface="Times New Roman"/>
              </a:rPr>
              <a:t>Научно-методические </a:t>
            </a:r>
            <a:r>
              <a:rPr lang="ru-RU" dirty="0">
                <a:ea typeface="Calibri"/>
                <a:cs typeface="Times New Roman"/>
              </a:rPr>
              <a:t>основы организации учебно-профессиональной, проектной, исследовательской и иной деятельности обучающихся.</a:t>
            </a:r>
            <a:endParaRPr lang="ru-RU" sz="2800" dirty="0">
              <a:ea typeface="Calibri"/>
              <a:cs typeface="Times New Roman"/>
            </a:endParaRP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96953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Информационные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Основные </a:t>
            </a:r>
            <a:r>
              <a:rPr lang="ru-RU" dirty="0"/>
              <a:t>источники и методы поиска информации, необходимой для разработки программно-методического </a:t>
            </a:r>
            <a:r>
              <a:rPr lang="ru-RU" dirty="0" smtClean="0"/>
              <a:t>обеспечения.</a:t>
            </a:r>
          </a:p>
          <a:p>
            <a:r>
              <a:rPr lang="ru-RU" dirty="0" smtClean="0"/>
              <a:t>Психолого-педагогические </a:t>
            </a:r>
            <a:r>
              <a:rPr lang="ru-RU" dirty="0"/>
              <a:t>основы и методика применения технических средств обучения, </a:t>
            </a:r>
            <a:r>
              <a:rPr lang="ru-RU" dirty="0" smtClean="0"/>
              <a:t>информационно-коммуникационных </a:t>
            </a:r>
            <a:r>
              <a:rPr lang="ru-RU" dirty="0"/>
              <a:t>технологий.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00616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Стандарт - это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инструмент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реализации стратегии образования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меняющемся мире;</a:t>
            </a:r>
          </a:p>
          <a:p>
            <a:pPr lvl="0"/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инструмент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повышения качества образования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 выхода отечественного образования на международный уровень;</a:t>
            </a: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объективный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измеритель квалификации педагога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средство отбора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педагогических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кадров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 организации образования;</a:t>
            </a:r>
          </a:p>
          <a:p>
            <a:pPr lvl="0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основа для формирования трудового договора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фиксирующего отношения между работником и работодателем</a:t>
            </a:r>
            <a:r>
              <a:rPr lang="ru-RU" dirty="0" smtClean="0">
                <a:solidFill>
                  <a:prstClr val="black"/>
                </a:solidFill>
              </a:rPr>
              <a:t>.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0414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5097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выявить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проблемы  внедрения профессионального стандарта;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ознакомить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  планом мероприятий по введению профессионального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стандарта.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58263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Программа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. Профессиональный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стандарт педагога дополнительного образования: структура и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содержание.</a:t>
            </a:r>
          </a:p>
          <a:p>
            <a:pPr marL="0" indent="0"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. Итоги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самоанализа преподавателей на соответствие уровня своей квалификации с учетом требований профессионального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стандарта.</a:t>
            </a:r>
          </a:p>
          <a:p>
            <a:pPr marL="0" indent="0"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. Обсуждение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проблем внедрения профессионального стандарта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. Ознакомление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с планом мероприятий по введению профессионального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стандарта.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3230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Профессиональный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стандарт педагога дополнительного образования: структура и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980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ЧЕМ ОБУСЛОВЛЕНА НЕОБХОДИМОСТЬ ВВЕДЕНИЯ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ПРОФЕССИОНАЛЬНЫХ СТАНДАРТОВ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Основная причина, по которой был введён профессиональный стандарт педагога, - несоответствие старых норм определения квалификации современным требованиям, предъявляемым к педагогической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деятельности.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50047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/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КАКАЯ НОРМАТИВНАЯ БАЗА РЕГЛАМЕНТИРУЕТ ПРИМЕНЕНИЕ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ПРОФЕССИОНАЛЬНОГО СТАНДАРТА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ПЕДАГОГА В ДЕЯТЕЛЬНОСТИ ОБРАЗОВАТЕЛЬНЫХ ОРГАНИЗАЦИЙ?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РФ,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статья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195.1. Понятия квалификации работника, профессионального стандарта.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ТК РФ,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статья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195.2. Порядок разработки и утверждения профессиональных стандартов.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ТК РФ,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статья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195.3. Порядок применения профессиональных стандартов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754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ФЗ № 273 «Об образовании в РФ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», статья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76 «Дополнительное профессиональное образование» ; </a:t>
            </a:r>
            <a:b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Приказы Минтруда России (№ 544н №514н</a:t>
            </a:r>
          </a:p>
          <a:p>
            <a:pPr marL="0" lvl="0" indent="0">
              <a:buNone/>
            </a:pPr>
            <a:r>
              <a:rPr lang="ru-RU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613н №</a:t>
            </a:r>
            <a:r>
              <a:rPr lang="ru-RU" b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608н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Федеральный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закон от 02.05.2015 № 122-ФЗ «О внесении изменений в Трудовой кодекс РФ и ст. 11 и 73 Федерального закона «Об образовании в Российской Федерации».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82493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1781</TotalTime>
  <Words>1094</Words>
  <Application>Microsoft Office PowerPoint</Application>
  <PresentationFormat>Экран (4:3)</PresentationFormat>
  <Paragraphs>145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«Профессиональные стандарты должны стать подлинным ориентиром для системы профессионального образования»  В.Путин </vt:lpstr>
      <vt:lpstr>Презентация PowerPoint</vt:lpstr>
      <vt:lpstr>Задачи:</vt:lpstr>
      <vt:lpstr>Презентация PowerPoint</vt:lpstr>
      <vt:lpstr>Программа</vt:lpstr>
      <vt:lpstr>Презентация PowerPoint</vt:lpstr>
      <vt:lpstr>ЧЕМ ОБУСЛОВЛЕНА НЕОБХОДИМОСТЬ ВВЕДЕНИЯ ПРОФЕССИОНАЛЬНЫХ СТАНДАРТОВ?</vt:lpstr>
      <vt:lpstr>КАКАЯ НОРМАТИВНАЯ БАЗА РЕГЛАМЕНТИРУЕТ ПРИМЕНЕНИЕ ПРОФЕССИОНАЛЬНОГО СТАНДАРТА ПЕДАГОГА В ДЕЯТЕЛЬНОСТИ ОБРАЗОВАТЕЛЬНЫХ ОРГАНИЗАЦИЙ?</vt:lpstr>
      <vt:lpstr>Презентация PowerPoint</vt:lpstr>
      <vt:lpstr>КАКИЕ ПРОФЕССИОНАЛЬНЫЕ СТАНДАРТЫ ПРИНЯТЫ В ОБРАЗОВАНИИ?</vt:lpstr>
      <vt:lpstr>ЧТО ТАКОЕ ПРОФЕССИОНАЛЬНЫЙ СТАНДАРТ ПЕДАГОГА?</vt:lpstr>
      <vt:lpstr>КАКОВЫ ЦЕЛИ И ЗАДАЧИ ВВЕДЕНИЯ ПРОФЕССИОНАЛЬНЫХ СТАНДАРТОВ?</vt:lpstr>
      <vt:lpstr>Презентация PowerPoint</vt:lpstr>
      <vt:lpstr>КАКОВА СТРУКТУРА  ПРОФЕССИОНАЛЬНОГО СТАНДАРТА?</vt:lpstr>
      <vt:lpstr>ЧТО  ОПИСЫВАЕТ  ПРОФЕССИОНАЛЬНЫЙ СТАНДАРТ? </vt:lpstr>
      <vt:lpstr>Презентация PowerPoint</vt:lpstr>
      <vt:lpstr>I. Общие сведения </vt:lpstr>
      <vt:lpstr>Цель вида профессиональной деятельности</vt:lpstr>
      <vt:lpstr>Презентация PowerPoint</vt:lpstr>
      <vt:lpstr>III. Характеристика обобщенных трудовых функций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Какие знания необходимы для выполнения трудовой функции?</vt:lpstr>
      <vt:lpstr>Правовые компетенции</vt:lpstr>
      <vt:lpstr>Общепедагогические</vt:lpstr>
      <vt:lpstr>Методические</vt:lpstr>
      <vt:lpstr>Информационные</vt:lpstr>
      <vt:lpstr>Стандарт - это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Kolontaeva</cp:lastModifiedBy>
  <cp:revision>117</cp:revision>
  <cp:lastPrinted>2016-03-23T11:55:22Z</cp:lastPrinted>
  <dcterms:created xsi:type="dcterms:W3CDTF">2013-07-10T15:03:44Z</dcterms:created>
  <dcterms:modified xsi:type="dcterms:W3CDTF">2016-10-25T08:52:35Z</dcterms:modified>
</cp:coreProperties>
</file>