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5" r:id="rId2"/>
    <p:sldId id="257" r:id="rId3"/>
    <p:sldId id="258" r:id="rId4"/>
    <p:sldId id="276" r:id="rId5"/>
    <p:sldId id="277" r:id="rId6"/>
    <p:sldId id="266" r:id="rId7"/>
    <p:sldId id="268" r:id="rId8"/>
    <p:sldId id="270" r:id="rId9"/>
    <p:sldId id="273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46F7-9178-4821-A407-67EDFFB45D02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6703-86A7-43B5-9815-28E67E5D41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092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46F7-9178-4821-A407-67EDFFB45D02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6703-86A7-43B5-9815-28E67E5D41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9345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46F7-9178-4821-A407-67EDFFB45D02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6703-86A7-43B5-9815-28E67E5D41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2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46F7-9178-4821-A407-67EDFFB45D02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6703-86A7-43B5-9815-28E67E5D41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735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46F7-9178-4821-A407-67EDFFB45D02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6703-86A7-43B5-9815-28E67E5D41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67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46F7-9178-4821-A407-67EDFFB45D02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6703-86A7-43B5-9815-28E67E5D41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57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46F7-9178-4821-A407-67EDFFB45D02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6703-86A7-43B5-9815-28E67E5D41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5037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46F7-9178-4821-A407-67EDFFB45D02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6703-86A7-43B5-9815-28E67E5D41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1959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46F7-9178-4821-A407-67EDFFB45D02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6703-86A7-43B5-9815-28E67E5D41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7104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46F7-9178-4821-A407-67EDFFB45D02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6703-86A7-43B5-9815-28E67E5D41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2458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46F7-9178-4821-A407-67EDFFB45D02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6703-86A7-43B5-9815-28E67E5D41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3536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646F7-9178-4821-A407-67EDFFB45D02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76703-86A7-43B5-9815-28E67E5D41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986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iplomba.ru/work/131307" TargetMode="External"/><Relationship Id="rId2" Type="http://schemas.openxmlformats.org/officeDocument/2006/relationships/hyperlink" Target="http://thewallmagazine.ru/lack-of-fresh-wate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rans-service.org/ru.php?section=info&amp;page=s_s_u&amp;subpage=sud_vspom_meh_02-01" TargetMode="External"/><Relationship Id="rId4" Type="http://schemas.openxmlformats.org/officeDocument/2006/relationships/hyperlink" Target="http://www.ladykiss.ru/dom/kak-opresnit-vodu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6633"/>
            <a:ext cx="8568952" cy="1944216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/>
              <a:t/>
            </a:r>
            <a:br>
              <a:rPr lang="ru-RU" altLang="ru-RU" b="1" dirty="0" smtClean="0"/>
            </a:br>
            <a:r>
              <a:rPr lang="ru-RU" altLang="ru-RU" b="1" dirty="0" smtClean="0"/>
              <a:t>Фестиваль </a:t>
            </a:r>
            <a:r>
              <a:rPr lang="ru-RU" altLang="ru-RU" b="1" dirty="0" smtClean="0"/>
              <a:t>исследовательских и творческих работ</a:t>
            </a:r>
            <a:br>
              <a:rPr lang="ru-RU" altLang="ru-RU" b="1" dirty="0" smtClean="0"/>
            </a:br>
            <a:r>
              <a:rPr lang="ru-RU" altLang="ru-RU" b="1" dirty="0" smtClean="0"/>
              <a:t> «Мои первые открытия»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8280920" cy="4176464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сделать из соленой морской воды пресную?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defRPr/>
            </a:pPr>
            <a:r>
              <a:rPr lang="ru-RU" altLang="ru-RU" sz="1900" b="1" dirty="0" smtClean="0">
                <a:solidFill>
                  <a:schemeClr val="tx1"/>
                </a:solidFill>
              </a:rPr>
              <a:t>Работу </a:t>
            </a:r>
            <a:r>
              <a:rPr lang="ru-RU" altLang="ru-RU" sz="1900" b="1" dirty="0" smtClean="0">
                <a:solidFill>
                  <a:schemeClr val="tx1"/>
                </a:solidFill>
              </a:rPr>
              <a:t>выполнил: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defRPr/>
            </a:pPr>
            <a:r>
              <a:rPr lang="ru-RU" altLang="ru-RU" sz="1900" b="1" dirty="0" err="1" smtClean="0">
                <a:solidFill>
                  <a:schemeClr val="tx1"/>
                </a:solidFill>
              </a:rPr>
              <a:t>Нючагин</a:t>
            </a:r>
            <a:r>
              <a:rPr lang="ru-RU" altLang="ru-RU" sz="1900" b="1" dirty="0" smtClean="0">
                <a:solidFill>
                  <a:schemeClr val="tx1"/>
                </a:solidFill>
              </a:rPr>
              <a:t> Кирилл</a:t>
            </a:r>
            <a:endParaRPr lang="ru-RU" altLang="ru-RU" sz="1900" b="1" dirty="0" smtClean="0">
              <a:solidFill>
                <a:schemeClr val="tx1"/>
              </a:solidFill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defRPr/>
            </a:pPr>
            <a:r>
              <a:rPr lang="ru-RU" altLang="ru-RU" sz="1900" dirty="0" smtClean="0">
                <a:solidFill>
                  <a:schemeClr val="tx1"/>
                </a:solidFill>
              </a:rPr>
              <a:t>10 </a:t>
            </a:r>
            <a:r>
              <a:rPr lang="ru-RU" altLang="ru-RU" sz="1900" dirty="0" smtClean="0">
                <a:solidFill>
                  <a:schemeClr val="tx1"/>
                </a:solidFill>
              </a:rPr>
              <a:t>лет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defRPr/>
            </a:pPr>
            <a:r>
              <a:rPr lang="ru-RU" altLang="ru-RU" sz="1900" dirty="0" smtClean="0">
                <a:solidFill>
                  <a:schemeClr val="tx1"/>
                </a:solidFill>
              </a:rPr>
              <a:t>4 «А» класс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defRPr/>
            </a:pPr>
            <a:r>
              <a:rPr lang="ru-RU" altLang="ru-RU" sz="1900" dirty="0" smtClean="0">
                <a:solidFill>
                  <a:schemeClr val="tx1"/>
                </a:solidFill>
              </a:rPr>
              <a:t>Муниципальное бюджетное образовательное учреждение 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defRPr/>
            </a:pPr>
            <a:r>
              <a:rPr lang="ru-RU" altLang="ru-RU" sz="1900" dirty="0" smtClean="0">
                <a:solidFill>
                  <a:schemeClr val="tx1"/>
                </a:solidFill>
              </a:rPr>
              <a:t>«Средняя общеобразовательная школа №7 имени Федора </a:t>
            </a:r>
            <a:r>
              <a:rPr lang="ru-RU" altLang="ru-RU" sz="1900" dirty="0" err="1" smtClean="0">
                <a:solidFill>
                  <a:schemeClr val="tx1"/>
                </a:solidFill>
              </a:rPr>
              <a:t>Тимоскайнена</a:t>
            </a:r>
            <a:r>
              <a:rPr lang="ru-RU" altLang="ru-RU" sz="1900" dirty="0" smtClean="0">
                <a:solidFill>
                  <a:schemeClr val="tx1"/>
                </a:solidFill>
              </a:rPr>
              <a:t>»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defRPr/>
            </a:pPr>
            <a:r>
              <a:rPr lang="ru-RU" altLang="ru-RU" sz="1900" b="1" dirty="0" smtClean="0">
                <a:solidFill>
                  <a:schemeClr val="tx1"/>
                </a:solidFill>
              </a:rPr>
              <a:t>Руководитель: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defRPr/>
            </a:pPr>
            <a:r>
              <a:rPr lang="ru-RU" altLang="ru-RU" sz="1900" dirty="0" err="1" smtClean="0">
                <a:solidFill>
                  <a:schemeClr val="tx1"/>
                </a:solidFill>
              </a:rPr>
              <a:t>Шалапанова</a:t>
            </a:r>
            <a:r>
              <a:rPr lang="ru-RU" altLang="ru-RU" sz="1900" dirty="0" smtClean="0">
                <a:solidFill>
                  <a:schemeClr val="tx1"/>
                </a:solidFill>
              </a:rPr>
              <a:t> Анна Борисовна,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defRPr/>
            </a:pPr>
            <a:r>
              <a:rPr lang="ru-RU" altLang="ru-RU" sz="1900" dirty="0" smtClean="0">
                <a:solidFill>
                  <a:schemeClr val="tx1"/>
                </a:solidFill>
              </a:rPr>
              <a:t>Учитель начальных </a:t>
            </a:r>
            <a:r>
              <a:rPr lang="ru-RU" altLang="ru-RU" sz="1900" dirty="0" smtClean="0">
                <a:solidFill>
                  <a:schemeClr val="tx1"/>
                </a:solidFill>
              </a:rPr>
              <a:t>классов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defRPr/>
            </a:pPr>
            <a:endParaRPr lang="ru-RU" altLang="ru-RU" sz="26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ru-RU" altLang="ru-RU" sz="1900" dirty="0" smtClean="0">
                <a:solidFill>
                  <a:schemeClr val="tx1"/>
                </a:solidFill>
              </a:rPr>
              <a:t>г. Петрозаводск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sz="1900" dirty="0" smtClean="0">
                <a:solidFill>
                  <a:schemeClr val="tx1"/>
                </a:solidFill>
              </a:rPr>
              <a:t>2017г.</a:t>
            </a:r>
          </a:p>
          <a:p>
            <a:pPr algn="r"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33535"/>
            <a:ext cx="4572000" cy="3416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ru-RU" alt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используемой литературы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http://thewallmagazine.ru/lack-of-fresh-water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diplomba.ru/work/131307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www.ladykiss.ru/dom/kak-opresnit-vodu.html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www.trans-service.org/ru.php?section=info&amp;page=s_s_u&amp;subpage=sud_vspom_meh_02-01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71024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2088232"/>
          </a:xfrm>
        </p:spPr>
        <p:txBody>
          <a:bodyPr>
            <a:normAutofit/>
          </a:bodyPr>
          <a:lstStyle/>
          <a:p>
            <a:pPr algn="ctr"/>
            <a:endParaRPr lang="ru-RU" sz="31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564904"/>
            <a:ext cx="9036496" cy="402190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sz="30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Цель </a:t>
            </a:r>
            <a:r>
              <a:rPr lang="ru-RU" b="1" dirty="0" smtClean="0">
                <a:solidFill>
                  <a:srgbClr val="FF0000"/>
                </a:solidFill>
              </a:rPr>
              <a:t>работы: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ru-RU" dirty="0" smtClean="0"/>
              <a:t>      Узнать </a:t>
            </a:r>
            <a:r>
              <a:rPr lang="ru-RU" dirty="0" smtClean="0"/>
              <a:t>о способах опреснения воды и провести опыт опреснения в домашних условиях.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Задачи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  <a:endParaRPr lang="ru-RU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ru-RU" dirty="0" smtClean="0"/>
              <a:t>    1. Изучить </a:t>
            </a:r>
            <a:r>
              <a:rPr lang="ru-RU" dirty="0" smtClean="0"/>
              <a:t>материал по данной теме.</a:t>
            </a:r>
          </a:p>
          <a:p>
            <a:pPr lvl="0">
              <a:buNone/>
            </a:pPr>
            <a:r>
              <a:rPr lang="ru-RU" dirty="0" smtClean="0"/>
              <a:t>    2.Проанализировать </a:t>
            </a:r>
            <a:r>
              <a:rPr lang="ru-RU" dirty="0" smtClean="0"/>
              <a:t>информацию о пресной воде.</a:t>
            </a:r>
          </a:p>
          <a:p>
            <a:pPr lvl="0">
              <a:buNone/>
            </a:pPr>
            <a:r>
              <a:rPr lang="ru-RU" dirty="0" smtClean="0"/>
              <a:t>    3.Узнать </a:t>
            </a:r>
            <a:r>
              <a:rPr lang="ru-RU" dirty="0" smtClean="0"/>
              <a:t>сколько пресной воды существует в мире?</a:t>
            </a:r>
          </a:p>
          <a:p>
            <a:pPr lvl="0">
              <a:buNone/>
            </a:pPr>
            <a:r>
              <a:rPr lang="ru-RU" dirty="0" smtClean="0"/>
              <a:t>    4.Подобрать </a:t>
            </a:r>
            <a:r>
              <a:rPr lang="ru-RU" dirty="0" smtClean="0"/>
              <a:t>интересные факты по теме.</a:t>
            </a:r>
          </a:p>
          <a:p>
            <a:pPr lvl="0">
              <a:buNone/>
            </a:pPr>
            <a:r>
              <a:rPr lang="ru-RU" dirty="0" smtClean="0"/>
              <a:t>    5.Узнать </a:t>
            </a:r>
            <a:r>
              <a:rPr lang="ru-RU" dirty="0" smtClean="0"/>
              <a:t>какие способы опреснения воды существуют?</a:t>
            </a:r>
          </a:p>
          <a:p>
            <a:pPr lvl="0">
              <a:buNone/>
            </a:pPr>
            <a:r>
              <a:rPr lang="ru-RU" dirty="0" smtClean="0"/>
              <a:t>    6.Провести </a:t>
            </a:r>
            <a:r>
              <a:rPr lang="ru-RU" dirty="0" smtClean="0"/>
              <a:t>опыт опреснения воды в домашних условиях.</a:t>
            </a:r>
            <a:endParaRPr lang="ru-RU" dirty="0"/>
          </a:p>
        </p:txBody>
      </p:sp>
      <p:pic>
        <p:nvPicPr>
          <p:cNvPr id="4" name="Picture 2" descr="C:\Users\User\Downloads\3123954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529823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142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3024336" cy="1584176"/>
          </a:xfrm>
        </p:spPr>
        <p:txBody>
          <a:bodyPr>
            <a:normAutofit fontScale="90000"/>
          </a:bodyPr>
          <a:lstStyle/>
          <a:p>
            <a:pPr algn="l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всем, что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вода -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главное вещество в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природе,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которого не может существовать жизнь на З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емле.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вода встречается в соленом состоянии,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соленая вода не пригодна для питья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хозяйственных целей.  </a:t>
            </a:r>
            <a:endParaRPr lang="ru-RU" sz="1400" b="1" dirty="0"/>
          </a:p>
        </p:txBody>
      </p:sp>
      <p:pic>
        <p:nvPicPr>
          <p:cNvPr id="1026" name="Picture 2" descr="C:\Users\User\Downloads\water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8640"/>
            <a:ext cx="4248472" cy="30346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628800"/>
            <a:ext cx="26642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Воду нужно опреснять, то есть снижать уровень соли в воде до уровня 1г на 1литр воды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9" y="2276872"/>
            <a:ext cx="302433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же всего пресной воды на Земле</a:t>
            </a:r>
            <a:r>
              <a:rPr lang="ru-RU" sz="1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780929"/>
            <a:ext cx="309634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планета на ¾ покрыта водой. 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Запасы воды огромны, но только не пресной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3429000"/>
            <a:ext cx="309634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Запасы пресной воды можно разбить на следующие категории</a:t>
            </a:r>
            <a:r>
              <a:rPr lang="ru-RU" sz="1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861048"/>
            <a:ext cx="38164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Лед и снег – 60 %.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Грунтовые (подземные) воды  – 30%. 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Остальные 10% - это озера, болота, реки и атмосферные осадки.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User\Downloads\17368_9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56992"/>
            <a:ext cx="2444531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211960" y="5373216"/>
            <a:ext cx="21602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Ледяные массивы: айсберги и ледники содержат в себе наибольшую часть пресной воды Земли.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16216" y="5349895"/>
            <a:ext cx="230425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этого, пресная вода 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 реках, ручьях, пресных озёрах.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" name="Picture 3" descr="C:\Users\User\Downloads\1317619547_d093d0bbd0b0d0b4d18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284984"/>
            <a:ext cx="2514027" cy="1885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5971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30243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пресная вода содержится в облаках и выпадает на землю в виде атмосферных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осадков.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/>
          </a:p>
        </p:txBody>
      </p:sp>
      <p:pic>
        <p:nvPicPr>
          <p:cNvPr id="3" name="Picture 2" descr="C:\Users\User\Downloads\krugovorot1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8640"/>
            <a:ext cx="5616624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836712"/>
            <a:ext cx="3384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Круговорот воды в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природе</a:t>
            </a:r>
          </a:p>
          <a:p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96752"/>
            <a:ext cx="345638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давних времён люди собирали дождевую воду и использовали для различных нужд.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 загрязнение окружающей среды транспортом и вредными выбросами от производств загрязняют воздух и  воду.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User\Downloads\1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5112568" cy="3717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508104" y="2924944"/>
            <a:ext cx="327585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Вода из родника считается самой чистой и полезной.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сожалению, всё больше родников приходят в негодность.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 загрязняют подземные воды, тем что делают захоронения вредных токсичных отходов под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землю.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36096" y="4581128"/>
            <a:ext cx="352839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Отходы разлагаются и вредные химические вещества попадают в подземные воды,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их естественного самоочищения требуется от 200 до 10 000 лет.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Пресная вода на планете распределена неравномерно, где то воды много, а где то её вообще нет.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в Африке всегда была нехватка пресной воды.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по запасам воды занимает ведущее место в мире.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 уникальном озере Байкал находится около 1/5 мировых запасов пресной воды.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556792"/>
            <a:ext cx="464400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озере ежегодно воспроизводится огромное количество редкой по чистоте природной воды.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Picture 3" descr="C:\Users\User\Downloads\prZBfwH6a6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2656"/>
            <a:ext cx="3873912" cy="29054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64502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каждый шестой человек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планете, испытывает недостаток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питьевой пресной воды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User\Downloads\ao8l6t9zs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2448272" cy="17360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7544" y="4272677"/>
            <a:ext cx="40324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середине века уже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населения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 не будет хватать пресной воды.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Нехватка пресной воды может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решена за счет опреснения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солёных вод.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Учёные придумали множество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способов, как сделать солёную воду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пресной. Я коротко расскажу вам о них.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User\Downloads\13813060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81128"/>
            <a:ext cx="3166394" cy="2077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User\Downloads\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12976"/>
            <a:ext cx="2608319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92899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каждый шестой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планете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испытывает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недостаток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питьевой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пресной воды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середине века уже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населения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будет хватать пресной воды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ехватка пресной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воды может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решена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опреснения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олёных вод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Учёные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придумали множество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пособов,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сделать солёную воду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пресной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 расскажу вам 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них.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er\Downloads\ao8l6t9zs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35" y="1124744"/>
            <a:ext cx="4016473" cy="2848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ownloads\13813060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496" y="404664"/>
            <a:ext cx="4499034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ownloads\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541" y="3645024"/>
            <a:ext cx="4422802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1705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648072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Дистилляция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этот способ опреснения, когда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 кипит, пар над ней собирается, охлаждается и превращается обратно в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воду.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75448" y="3735450"/>
            <a:ext cx="4968552" cy="28083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1.</a:t>
            </a:r>
          </a:p>
          <a:p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взял кастрюлю, налил в нее воды и добавил соль, получилась соленая вода.  </a:t>
            </a:r>
          </a:p>
          <a:p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Накрыл кастрюлю крышкой и включил газ. </a:t>
            </a:r>
          </a:p>
          <a:p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нагревании  происходило испарение воды, пар поднимался вверх и оседал на крышке кастрюли. Тогда я слил воду с крышки в стакан. Попробовав воду в стакане  я обнаружил, что вода не соленая. </a:t>
            </a:r>
            <a:endParaRPr lang="ru-RU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User\Desktop\437_0305\IMG_89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836712"/>
            <a:ext cx="3873781" cy="2905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437_0305\IMG_89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43726"/>
            <a:ext cx="3744416" cy="2898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437_0305\IMG_89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99" y="3768905"/>
            <a:ext cx="3804309" cy="2853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8561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17567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Замораживание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природе,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морская вода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замерзает,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лед превращается только пресная часть воды, а соль оседает.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лед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собрать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разморозить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получится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пресная вода.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2050" name="Picture 2" descr="C:\Users\User\Desktop\437_0305\IMG_89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6532" y="2168860"/>
            <a:ext cx="4896544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83968" y="1412776"/>
            <a:ext cx="475252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2. </a:t>
            </a:r>
          </a:p>
          <a:p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сделал соленую воду.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Налил ее в пластиковую миску и убрал в морозильную камеру. 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час  я увидел, 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сверху образовался лед, а под ним была не замерзшая соленая вода. 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попробовал лед на вкус  и он был не соленый, а вода на дне миски не замерзла и была очень соленой.</a:t>
            </a:r>
          </a:p>
          <a:p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из двух опытов показал, что опреснение воды процесс длительный и трудоёмкий, много воды при этом добыть не получается.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413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ЗАКЛЮЧЕНИЕ.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известно, что вода играет главную роль в жизни человека и всего живого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Земле.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на 70 % состоит из воды.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пищи человек может прожить 2-3 месяца, а без воды погибает через 5 дней. 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Даже когда учёные изучают далёкие планеты, они надеются найти там именно воду – как признак жизни. 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жизнь на нашей планете существовала как можно дольше, нужно заботиться 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нашей воде.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люди на планете должны бережно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к тому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богатству,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которое у нас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которое мы порой не ценим.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0931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</TotalTime>
  <Words>862</Words>
  <Application>Microsoft Office PowerPoint</Application>
  <PresentationFormat>Экран (4:3)</PresentationFormat>
  <Paragraphs>115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Фестиваль исследовательских и творческих работ  «Мои первые открытия» </vt:lpstr>
      <vt:lpstr>Слайд 2</vt:lpstr>
      <vt:lpstr>Известно всем, что вода - это главное вещество в природе, без которого не может существовать жизнь на Земле. * Чаще всего вода встречается в соленом состоянии,  но соленая вода не пригодна для питья и хозяйственных целей.  </vt:lpstr>
      <vt:lpstr>Слайд 4</vt:lpstr>
      <vt:lpstr>Слайд 5</vt:lpstr>
      <vt:lpstr>Слайд 6</vt:lpstr>
      <vt:lpstr>Дистилляция – этот способ опреснения, когда вода кипит, пар над ней собирается, охлаждается и превращается обратно в воду. </vt:lpstr>
      <vt:lpstr>Слайд 8</vt:lpstr>
      <vt:lpstr>ЗАКЛЮЧЕНИЕ. </vt:lpstr>
      <vt:lpstr>Список используемой литературы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опреснить воду?</dc:title>
  <dc:creator>User</dc:creator>
  <cp:lastModifiedBy>user</cp:lastModifiedBy>
  <cp:revision>44</cp:revision>
  <dcterms:created xsi:type="dcterms:W3CDTF">2016-05-02T18:10:05Z</dcterms:created>
  <dcterms:modified xsi:type="dcterms:W3CDTF">2017-01-23T13:40:33Z</dcterms:modified>
</cp:coreProperties>
</file>