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71" r:id="rId3"/>
    <p:sldId id="268" r:id="rId4"/>
    <p:sldId id="260" r:id="rId5"/>
    <p:sldId id="258" r:id="rId6"/>
    <p:sldId id="275" r:id="rId7"/>
    <p:sldId id="262" r:id="rId8"/>
    <p:sldId id="273" r:id="rId9"/>
    <p:sldId id="276" r:id="rId10"/>
    <p:sldId id="259" r:id="rId11"/>
    <p:sldId id="270" r:id="rId12"/>
    <p:sldId id="278" r:id="rId13"/>
    <p:sldId id="274" r:id="rId14"/>
    <p:sldId id="27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5F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>
      <p:cViewPr varScale="1">
        <p:scale>
          <a:sx n="110" d="100"/>
          <a:sy n="110" d="100"/>
        </p:scale>
        <p:origin x="-165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FEDAA-F228-4848-870F-1AAF4FE8FAC0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1311E0-4792-457A-A82B-6C699A67E6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64395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1A5BB-90B2-4180-8D73-0DF05168BC6A}" type="datetimeFigureOut">
              <a:rPr lang="ru-RU" smtClean="0"/>
              <a:t>22.01.2018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4F8FAC-8C07-4D9A-B38A-CF9A9782C3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54432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4F8FAC-8C07-4D9A-B38A-CF9A9782C39A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74D190-75E1-4BCB-AC71-0A6A10C96EE8}" type="datetime1">
              <a:rPr lang="ru-RU" smtClean="0"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47F6E-704A-437C-9EDE-AB75AA597C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27925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62D71-4B27-4DBA-AE8E-12E1D35F6B85}" type="datetime1">
              <a:rPr lang="ru-RU" smtClean="0"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47F6E-704A-437C-9EDE-AB75AA597C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1396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C540E-F9CC-4675-8588-026A0BD8EA39}" type="datetime1">
              <a:rPr lang="ru-RU" smtClean="0"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47F6E-704A-437C-9EDE-AB75AA597C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7949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4BBF4-7A71-4A6E-B1F5-96092288EF0B}" type="datetime1">
              <a:rPr lang="ru-RU" smtClean="0"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47F6E-704A-437C-9EDE-AB75AA597C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7160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0D05F-4C4C-4089-8532-37B11E41A577}" type="datetime1">
              <a:rPr lang="ru-RU" smtClean="0"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47F6E-704A-437C-9EDE-AB75AA597C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6092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E07CE-5F98-4639-BD10-920F8A529237}" type="datetime1">
              <a:rPr lang="ru-RU" smtClean="0"/>
              <a:t>22.01.2018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47F6E-704A-437C-9EDE-AB75AA597C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2158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DD5C40-7471-4E8F-B40A-6C076C0EB378}" type="datetime1">
              <a:rPr lang="ru-RU" smtClean="0"/>
              <a:t>22.01.2018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47F6E-704A-437C-9EDE-AB75AA597C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790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50D83-BD2E-4E17-92F3-5D7EDF3B0FE7}" type="datetime1">
              <a:rPr lang="ru-RU" smtClean="0"/>
              <a:t>22.01.2018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47F6E-704A-437C-9EDE-AB75AA597C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8179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6B7D4-8719-4147-8EBA-B4E9F9BADADB}" type="datetime1">
              <a:rPr lang="ru-RU" smtClean="0"/>
              <a:t>22.01.2018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47F6E-704A-437C-9EDE-AB75AA597C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8985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3C3F52-B881-4827-A73D-1ED003C4920D}" type="datetime1">
              <a:rPr lang="ru-RU" smtClean="0"/>
              <a:t>22.01.2018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47F6E-704A-437C-9EDE-AB75AA597C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2313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8896D0-13E6-429A-8E0F-ED4439CE9C84}" type="datetime1">
              <a:rPr lang="ru-RU" smtClean="0"/>
              <a:t>22.01.2018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47F6E-704A-437C-9EDE-AB75AA597C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3844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F6FC88-EE93-4DD2-AC5C-E5D377C3D457}" type="datetime1">
              <a:rPr lang="ru-RU" smtClean="0"/>
              <a:t>22.01.2018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247F6E-704A-437C-9EDE-AB75AA597C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4180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kitchenguide.su/remont/santex/ochistka-vody-zamorazhivaniem.html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12160" y="2130425"/>
            <a:ext cx="2446040" cy="1470025"/>
          </a:xfrm>
        </p:spPr>
        <p:txBody>
          <a:bodyPr>
            <a:normAutofit/>
          </a:bodyPr>
          <a:lstStyle/>
          <a:p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User\Pictures\1481230506_vod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482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14414" y="2500306"/>
            <a:ext cx="72008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очистки воды </a:t>
            </a:r>
          </a:p>
          <a:p>
            <a:pPr algn="ctr"/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3968" y="4214818"/>
            <a:ext cx="459264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Автор: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Нючагин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Егор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ченик 4 «А» класса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МОУ «Средняя школа № 7»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Шалапанова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А.Б.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57554" y="6143644"/>
            <a:ext cx="22860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Петрозаводск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2018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88640"/>
            <a:ext cx="76328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общеобразовательное учреждение Петрозаводского городского округа  «Средняя общеобразовательная школа № 7 имени Федора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Тимоскайнена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1705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338936" cy="70609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Народные способы </a:t>
            </a:r>
            <a:b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очищения воды</a:t>
            </a:r>
            <a:endParaRPr lang="ru-RU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412776"/>
            <a:ext cx="5508104" cy="1612776"/>
          </a:xfrm>
        </p:spPr>
        <p:txBody>
          <a:bodyPr>
            <a:normAutofit/>
          </a:bodyPr>
          <a:lstStyle/>
          <a:p>
            <a:pPr marL="0" indent="0" fontAlgn="base"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положить в сосуд с водой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гроздь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рябины, то это не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очистит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но и сделает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витаминным напитком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fontAlgn="base">
              <a:buNone/>
            </a:pP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C:\Users\User\Pictures\очистка_вод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23923"/>
            <a:ext cx="3585009" cy="39567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User\Pictures\ryabina-dyal-povysheniya-immuniteta-1024x1024.jpg.pagespeed.ce.Y-u__NoBr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16632"/>
            <a:ext cx="3593536" cy="29142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764521" y="3072348"/>
            <a:ext cx="537947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очистки воды в домашних условиях без фильтра можно взять кору вербы, ивы,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дуба.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них содержатся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полезные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вещества, витамины, которые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защитят от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отравления.</a:t>
            </a:r>
          </a:p>
          <a:p>
            <a:pPr fontAlgn="base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нужно забывать и о целебной силе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березы.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аши предки делали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ее коры лукошки для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ягод, чтобы сохранить их свежими надолго.  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685159" y="170918"/>
            <a:ext cx="2133600" cy="365125"/>
          </a:xfrm>
        </p:spPr>
        <p:txBody>
          <a:bodyPr/>
          <a:lstStyle/>
          <a:p>
            <a:fld id="{96247F6E-704A-437C-9EDE-AB75AA597C56}" type="slidenum"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10</a:t>
            </a:fld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8427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121125" cy="634082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фильтра для очистки </a:t>
            </a:r>
            <a:b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воды в домашних условиях</a:t>
            </a:r>
            <a:endParaRPr lang="ru-RU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49544" y="1124744"/>
            <a:ext cx="8254904" cy="460649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Нам понадобилась пустая пластиковая бутылка 1,5 л, песок, уголь и вата.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477688" y="1979028"/>
            <a:ext cx="3305622" cy="23502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799819" y="3663600"/>
            <a:ext cx="3382096" cy="23502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007654" y="2053355"/>
            <a:ext cx="3305620" cy="22015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058993" y="3755389"/>
            <a:ext cx="3600401" cy="23979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7011" y="5229200"/>
            <a:ext cx="20162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Я вырезал дно в бутылке и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уложил слой ваты к горлышку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65991" y="5052443"/>
            <a:ext cx="21076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На уголь снова слой ваты и просеянный мелкий речной песок.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50247" y="1772816"/>
            <a:ext cx="23157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Затем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вату засыпал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мелко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раздробленного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угля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20272" y="1916832"/>
            <a:ext cx="17346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Фильтр готов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 испытанию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685159" y="170918"/>
            <a:ext cx="2133600" cy="365125"/>
          </a:xfrm>
        </p:spPr>
        <p:txBody>
          <a:bodyPr/>
          <a:lstStyle/>
          <a:p>
            <a:fld id="{96247F6E-704A-437C-9EDE-AB75AA597C56}" type="slidenum"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11</a:t>
            </a:fld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0680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672408" cy="720080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3F5F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800" b="1" dirty="0" smtClean="0">
                <a:solidFill>
                  <a:srgbClr val="3F5F7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ыводы</a:t>
            </a:r>
            <a:endParaRPr lang="ru-RU" sz="2800" b="1" dirty="0">
              <a:solidFill>
                <a:srgbClr val="3F5F7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860211" y="1874320"/>
            <a:ext cx="5794698" cy="38592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016736" y="332656"/>
            <a:ext cx="497691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фильтрации вода изменила свой цвет стала прозрачной,</a:t>
            </a:r>
          </a:p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все же без специальных приборов мы не можем знать остались ли в воде вредные бактерии и вещества, поэтому лучше всего очищать  воду  при помощи фильтров промышленного производства. 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99257" y="2780928"/>
            <a:ext cx="5133368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любой из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методов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очистки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воды,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нельзя забывать и о той воде, которая наполняет речки, ручейки,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озёра. </a:t>
            </a: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Нужно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делать всё возможное для поддержания чистоты воды и прибрежной зоны.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так случиться, что чистая вода станет на вес золота.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685159" y="170918"/>
            <a:ext cx="2133600" cy="365125"/>
          </a:xfrm>
        </p:spPr>
        <p:txBody>
          <a:bodyPr/>
          <a:lstStyle/>
          <a:p>
            <a:fld id="{96247F6E-704A-437C-9EDE-AB75AA597C56}" type="slidenum"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12</a:t>
            </a:fld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5221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используемых материалов</a:t>
            </a:r>
            <a:endParaRPr lang="ru-RU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8712968" cy="4525963"/>
          </a:xfrm>
        </p:spPr>
        <p:txBody>
          <a:bodyPr>
            <a:normAutofit/>
          </a:bodyPr>
          <a:lstStyle/>
          <a:p>
            <a:r>
              <a:rPr lang="ru-RU" sz="2000" u="sng" dirty="0">
                <a:hlinkClick r:id="rId2"/>
              </a:rPr>
              <a:t>http://</a:t>
            </a:r>
            <a:r>
              <a:rPr lang="ru-RU" sz="2000" u="sng" dirty="0" smtClean="0">
                <a:hlinkClick r:id="rId2"/>
              </a:rPr>
              <a:t>kitchenguide.su/remont/santex/ochistka-vody-zamorazhivaniem.html</a:t>
            </a:r>
            <a:endParaRPr lang="ru-RU" sz="2000" u="sng" dirty="0" smtClean="0"/>
          </a:p>
          <a:p>
            <a:r>
              <a:rPr lang="en-US" sz="2000" u="sng" dirty="0" smtClean="0"/>
              <a:t>http://serviceyard.net/sovetyi/kak-ochistit-vodu-v-domashnih-usloviyah-bez-filtra.html#kcmenu</a:t>
            </a:r>
            <a:endParaRPr lang="ru-RU" sz="2000" u="sng" dirty="0" smtClean="0"/>
          </a:p>
          <a:p>
            <a:r>
              <a:rPr lang="en-US" sz="2000" dirty="0"/>
              <a:t>http://</a:t>
            </a:r>
            <a:r>
              <a:rPr lang="en-US" sz="2000" dirty="0" smtClean="0"/>
              <a:t>onwomen.ru/kak-ochistit-vodu.html#i-3</a:t>
            </a:r>
            <a:endParaRPr lang="ru-RU" sz="2000" dirty="0"/>
          </a:p>
        </p:txBody>
      </p:sp>
      <p:sp>
        <p:nvSpPr>
          <p:cNvPr id="5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685159" y="170918"/>
            <a:ext cx="2133600" cy="365125"/>
          </a:xfrm>
        </p:spPr>
        <p:txBody>
          <a:bodyPr/>
          <a:lstStyle/>
          <a:p>
            <a:fld id="{96247F6E-704A-437C-9EDE-AB75AA597C56}" type="slidenum"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13</a:t>
            </a:fld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5569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  <a:endParaRPr lang="ru-RU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685159" y="170918"/>
            <a:ext cx="2133600" cy="365125"/>
          </a:xfrm>
        </p:spPr>
        <p:txBody>
          <a:bodyPr/>
          <a:lstStyle/>
          <a:p>
            <a:fld id="{96247F6E-704A-437C-9EDE-AB75AA597C56}" type="slidenum"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14</a:t>
            </a:fld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2679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Исследовательская работа на тему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«Способы очистки воды»</a:t>
            </a:r>
            <a:endParaRPr lang="ru-RU" sz="28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268760"/>
            <a:ext cx="8784976" cy="5301144"/>
          </a:xfrm>
        </p:spPr>
        <p:txBody>
          <a:bodyPr>
            <a:normAutofit fontScale="25000" lnSpcReduction="20000"/>
          </a:bodyPr>
          <a:lstStyle/>
          <a:p>
            <a:pPr marL="0" indent="0" fontAlgn="base">
              <a:buNone/>
            </a:pPr>
            <a:r>
              <a:rPr lang="ru-RU" sz="8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</a:t>
            </a:r>
            <a:r>
              <a:rPr lang="ru-RU" sz="8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темы:</a:t>
            </a:r>
            <a:endParaRPr lang="ru-RU" sz="8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fontAlgn="base">
              <a:lnSpc>
                <a:spcPct val="120000"/>
              </a:lnSpc>
              <a:buNone/>
            </a:pPr>
            <a:r>
              <a:rPr lang="ru-RU" sz="8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Вода </a:t>
            </a:r>
            <a:r>
              <a:rPr lang="ru-RU" sz="8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8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 жизни на Земле. Чтобы быть здоровым, человек </a:t>
            </a:r>
            <a:r>
              <a:rPr lang="ru-RU" sz="8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должен </a:t>
            </a:r>
            <a:r>
              <a:rPr lang="ru-RU" sz="8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пить чистую питьевую </a:t>
            </a:r>
            <a:r>
              <a:rPr lang="ru-RU" sz="8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воду. </a:t>
            </a:r>
            <a:r>
              <a:rPr lang="ru-RU" sz="8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воды </a:t>
            </a:r>
            <a:r>
              <a:rPr lang="ru-RU" sz="8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играет важную роль в сохранении здоровья людей. </a:t>
            </a:r>
            <a:r>
              <a:rPr lang="ru-RU" sz="8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8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8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8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8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работы:</a:t>
            </a:r>
            <a:r>
              <a:rPr lang="ru-RU" sz="8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8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8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Узнать, чем опасна для нас водопроводная вода и  какими способами можно очистить воду в  домашних условиях без фильтров.</a:t>
            </a:r>
            <a:endParaRPr lang="ru-RU" sz="8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8000" u="sng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8000" b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исследования:</a:t>
            </a:r>
            <a:r>
              <a:rPr lang="ru-RU" sz="8000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8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ru-RU" sz="8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Изучить материал о способах очистки воды.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ru-RU" sz="8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Узнать о вредных веществах, которые содержатся в водопроводной воде.</a:t>
            </a:r>
            <a:endParaRPr lang="ru-RU" sz="8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ru-RU" sz="8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</a:t>
            </a:r>
            <a:r>
              <a:rPr lang="ru-RU" sz="8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несколько опытов </a:t>
            </a:r>
            <a:r>
              <a:rPr lang="ru-RU" sz="8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очистке воды </a:t>
            </a:r>
            <a:r>
              <a:rPr lang="ru-RU" sz="8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домашних условиях.</a:t>
            </a:r>
            <a:endParaRPr lang="ru-RU" sz="8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ru-RU" sz="8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Сделать в домашних условиях фильтр для очистки воды.</a:t>
            </a:r>
            <a:endParaRPr lang="ru-RU" sz="8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ru-RU" sz="8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Оформить </a:t>
            </a:r>
            <a:r>
              <a:rPr lang="ru-RU" sz="8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в виде презентации.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685159" y="170918"/>
            <a:ext cx="2133600" cy="365125"/>
          </a:xfrm>
        </p:spPr>
        <p:txBody>
          <a:bodyPr/>
          <a:lstStyle/>
          <a:p>
            <a:fld id="{96247F6E-704A-437C-9EDE-AB75AA597C56}" type="slidenum"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2</a:t>
            </a:fld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5215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356992"/>
            <a:ext cx="8496944" cy="3595754"/>
          </a:xfrm>
        </p:spPr>
        <p:txBody>
          <a:bodyPr>
            <a:normAutofit fontScale="92500" lnSpcReduction="10000"/>
          </a:bodyPr>
          <a:lstStyle/>
          <a:p>
            <a:pPr fontAlgn="base">
              <a:buFont typeface="Wingdings" panose="05000000000000000000" pitchFamily="2" charset="2"/>
              <a:buChar char="ü"/>
            </a:pPr>
            <a: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Организм человека на 70% состоит из воды.</a:t>
            </a:r>
          </a:p>
          <a:p>
            <a:pPr fontAlgn="base">
              <a:buFont typeface="Wingdings" panose="05000000000000000000" pitchFamily="2" charset="2"/>
              <a:buChar char="ü"/>
            </a:pPr>
            <a: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Вода </a:t>
            </a: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доставляет питательные вещества в каждую </a:t>
            </a:r>
            <a: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клетку нашего организма. </a:t>
            </a:r>
          </a:p>
          <a:p>
            <a:pPr fontAlgn="base">
              <a:buFont typeface="Wingdings" panose="05000000000000000000" pitchFamily="2" charset="2"/>
              <a:buChar char="ü"/>
            </a:pPr>
            <a: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Вода «</a:t>
            </a: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смазывает» </a:t>
            </a:r>
            <a: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наши суставы</a:t>
            </a: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регулирует </a:t>
            </a: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температуру тела и  </a:t>
            </a:r>
            <a: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обеспечивает </a:t>
            </a: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эластичность кожи</a:t>
            </a:r>
            <a: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fontAlgn="base">
              <a:buFont typeface="Wingdings" panose="05000000000000000000" pitchFamily="2" charset="2"/>
              <a:buChar char="ü"/>
            </a:pPr>
            <a: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Вода </a:t>
            </a: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необходима для </a:t>
            </a:r>
            <a: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пищеварения</a:t>
            </a: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2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buFont typeface="Wingdings" panose="05000000000000000000" pitchFamily="2" charset="2"/>
              <a:buChar char="ü"/>
            </a:pP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ез </a:t>
            </a: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пищи  человек может прожить больше месяца, без воды </a:t>
            </a:r>
            <a: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1до 6 дней.</a:t>
            </a:r>
            <a:endParaRPr lang="ru-RU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C:\Users\User\Pictures\depositphotos_6745677-World-ocean-wat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37" y="44624"/>
            <a:ext cx="4653670" cy="2952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427984" y="170918"/>
            <a:ext cx="45305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Вода и человек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786313" y="1268760"/>
            <a:ext cx="417217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Вода -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второе по значимости вещество после воздуха для жизни человека.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685159" y="170918"/>
            <a:ext cx="2133600" cy="365125"/>
          </a:xfrm>
        </p:spPr>
        <p:txBody>
          <a:bodyPr/>
          <a:lstStyle/>
          <a:p>
            <a:fld id="{96247F6E-704A-437C-9EDE-AB75AA597C56}" type="slidenum"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3</a:t>
            </a:fld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4668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90662"/>
            <a:ext cx="5544615" cy="562074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Вся правда о </a:t>
            </a: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водопроводной воде</a:t>
            </a:r>
            <a: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3968" y="5445224"/>
            <a:ext cx="4680200" cy="123267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старых трубах – живут вредоносные бактерии опасные для здоровья человека. </a:t>
            </a:r>
          </a:p>
          <a:p>
            <a:pPr marL="0" indent="0" algn="ctr">
              <a:buNone/>
            </a:pP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ctr">
              <a:buNone/>
            </a:pPr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C:\Users\User\Pictures\1409670181_523a49372a4550527bf3812d668554a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7" y="97808"/>
            <a:ext cx="3312049" cy="22080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42844" y="1052736"/>
            <a:ext cx="5485288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водопроводной воде содержатся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вредные вещества </a:t>
            </a:r>
            <a:r>
              <a:rPr lang="ru-RU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хлор, сульфат алюминия, соли тяжелых металлов 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пестициды.</a:t>
            </a:r>
          </a:p>
          <a:p>
            <a:pPr algn="just"/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C:\Users\User\Pictures\трубы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706176"/>
            <a:ext cx="3260078" cy="2160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User\Pictures\image6725271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2416" y="2298993"/>
            <a:ext cx="4323760" cy="32428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27467" y="2494485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Еще один источник опасности – это старые трубы, по которым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вода течет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576" y="6371959"/>
            <a:ext cx="72775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 даже водопроводную воду нужно очищать!!!</a:t>
            </a:r>
            <a:endParaRPr lang="ru-RU" sz="24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685159" y="170918"/>
            <a:ext cx="2133600" cy="365125"/>
          </a:xfrm>
        </p:spPr>
        <p:txBody>
          <a:bodyPr/>
          <a:lstStyle/>
          <a:p>
            <a:fld id="{96247F6E-704A-437C-9EDE-AB75AA597C56}" type="slidenum"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4</a:t>
            </a:fld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6441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280920" cy="158132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</a:t>
            </a:r>
            <a:r>
              <a:rPr lang="ru-RU" sz="27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очистки воды можно </a:t>
            </a:r>
            <a:r>
              <a:rPr lang="ru-RU" sz="27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разделить</a:t>
            </a:r>
            <a:r>
              <a:rPr lang="ru-RU" sz="27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на две группы: </a:t>
            </a:r>
            <a:r>
              <a:rPr lang="ru-RU" sz="27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очистка 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использования фильтров </a:t>
            </a: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 очистка</a:t>
            </a:r>
            <a:r>
              <a:rPr lang="ru-RU" sz="2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 использованием</a:t>
            </a:r>
            <a:r>
              <a:rPr lang="ru-RU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фильтров</a:t>
            </a:r>
            <a: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1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158" y="2000240"/>
            <a:ext cx="4752528" cy="377728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очистки воды  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домашних условиях без использования фильтра:</a:t>
            </a:r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Отстаивание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Кипячение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Вымораживание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Очищение воды при помощи </a:t>
            </a:r>
            <a:r>
              <a:rPr lang="ru-R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шунгита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C:\Users\User\Pictures\2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7"/>
          <a:stretch>
            <a:fillRect/>
          </a:stretch>
        </p:blipFill>
        <p:spPr bwMode="auto">
          <a:xfrm>
            <a:off x="5372030" y="2500306"/>
            <a:ext cx="3664466" cy="39623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685159" y="170918"/>
            <a:ext cx="2133600" cy="365125"/>
          </a:xfrm>
        </p:spPr>
        <p:txBody>
          <a:bodyPr/>
          <a:lstStyle/>
          <a:p>
            <a:fld id="{96247F6E-704A-437C-9EDE-AB75AA597C56}" type="slidenum"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5</a:t>
            </a:fld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5309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836712"/>
            <a:ext cx="4258816" cy="11430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 №1 «Отстаивание» </a:t>
            </a:r>
            <a:endParaRPr lang="ru-RU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7" y="3434038"/>
            <a:ext cx="8612913" cy="3163313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Этим способом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очистки мы  пользуемся  дома для полива цветов. </a:t>
            </a:r>
          </a:p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аливаем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воду в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большой кувшин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оставляем 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сутки с открытой крышкой.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время весь хлор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улетучивается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мелкие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частички оседают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дно.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Отстоянную воду сливаем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другую ёмкость, а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осадок со дна  выливаем в канализацию. </a:t>
            </a:r>
          </a:p>
          <a:p>
            <a:endParaRPr lang="ru-RU" dirty="0"/>
          </a:p>
        </p:txBody>
      </p:sp>
      <p:pic>
        <p:nvPicPr>
          <p:cNvPr id="4098" name="Picture 2" descr="C:\Users\User\Pictures\204e8aeeff388c32d514fdd721f436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119" y="94539"/>
            <a:ext cx="4212322" cy="31201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685159" y="170918"/>
            <a:ext cx="2133600" cy="365125"/>
          </a:xfrm>
        </p:spPr>
        <p:txBody>
          <a:bodyPr/>
          <a:lstStyle/>
          <a:p>
            <a:fld id="{96247F6E-704A-437C-9EDE-AB75AA597C56}" type="slidenum"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6</a:t>
            </a:fld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1165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7848872" cy="841614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 №2 </a:t>
            </a:r>
            <a:b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«Кипячение»</a:t>
            </a:r>
            <a:endParaRPr lang="ru-RU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720" y="2786058"/>
            <a:ext cx="5186888" cy="335812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1800" dirty="0" smtClean="0"/>
          </a:p>
          <a:p>
            <a:pPr fontAlgn="base"/>
            <a:endParaRPr lang="ru-RU" sz="25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fontAlgn="base">
              <a:buNone/>
            </a:pP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кипячения</a:t>
            </a:r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Нельзя кипятить воду дважды.</a:t>
            </a:r>
          </a:p>
          <a:p>
            <a:pPr fontAlgn="base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Промывать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чайник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каждого использования.</a:t>
            </a:r>
          </a:p>
          <a:p>
            <a:pPr fontAlgn="base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ильтровать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водопроводную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воду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отстаивать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ее в течение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суток.</a:t>
            </a:r>
          </a:p>
          <a:p>
            <a:pPr fontAlgn="base"/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чищать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чайник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накипи.</a:t>
            </a:r>
          </a:p>
          <a:p>
            <a:pPr marL="0" indent="0" fontAlgn="base">
              <a:buNone/>
            </a:pPr>
            <a:endParaRPr lang="ru-RU" sz="4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 descr="C:\Users\User\Pictures\kipjachenie-vod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2404" y="3212976"/>
            <a:ext cx="3423976" cy="27163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79512" y="1124744"/>
            <a:ext cx="864096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При кипячении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погибает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большая часть бактерий, </a:t>
            </a:r>
            <a:r>
              <a:rPr lang="ru-RU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не все!!!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Из-под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крана течет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сильно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хлорированная вода, в которой при кипячении образуется </a:t>
            </a:r>
            <a:r>
              <a:rPr lang="ru-RU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диоксин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вещество, которое опасно для организма человека.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ипячение 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избавляет от примесей тяжелых </a:t>
            </a:r>
            <a:r>
              <a:rPr lang="ru-RU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металлов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прочей «химии». 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ипячение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разрушает </a:t>
            </a:r>
            <a:r>
              <a:rPr lang="ru-RU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структуру 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воды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вода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становится </a:t>
            </a:r>
            <a:r>
              <a:rPr lang="ru-RU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мертвой»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водой.</a:t>
            </a:r>
          </a:p>
        </p:txBody>
      </p:sp>
      <p:sp>
        <p:nvSpPr>
          <p:cNvPr id="7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685159" y="170918"/>
            <a:ext cx="2133600" cy="365125"/>
          </a:xfrm>
        </p:spPr>
        <p:txBody>
          <a:bodyPr/>
          <a:lstStyle/>
          <a:p>
            <a:fld id="{96247F6E-704A-437C-9EDE-AB75AA597C56}" type="slidenum"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7</a:t>
            </a:fld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862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4330824" cy="11430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 №3 «Вымораживание»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3140968"/>
            <a:ext cx="8928992" cy="3528392"/>
          </a:xfrm>
        </p:spPr>
        <p:txBody>
          <a:bodyPr>
            <a:normAutofit/>
          </a:bodyPr>
          <a:lstStyle/>
          <a:p>
            <a:pPr fontAlgn="base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Нужно  набрать воду в емкость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убрать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морозильную камеру. </a:t>
            </a:r>
          </a:p>
          <a:p>
            <a:pPr fontAlgn="base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вода  замерзнет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наполовину, лед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снять,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жидкость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слить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 ней содержатся вредные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примеси).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Лед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растопить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это и будет очищенная вода.</a:t>
            </a:r>
          </a:p>
          <a:p>
            <a:pPr marL="0" indent="0" algn="ctr">
              <a:buNone/>
            </a:pPr>
            <a:r>
              <a:rPr lang="ru-RU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Считается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что если </a:t>
            </a:r>
            <a:r>
              <a:rPr lang="ru-RU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воду </a:t>
            </a:r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заморозить, а потом разморозить, то она станет поистине чудодейственной</a:t>
            </a:r>
            <a:r>
              <a:rPr lang="ru-RU" sz="20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4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ru-RU" dirty="0"/>
          </a:p>
        </p:txBody>
      </p:sp>
      <p:pic>
        <p:nvPicPr>
          <p:cNvPr id="8194" name="Picture 2" descr="C:\Users\User\Pictures\Voda-sleva-zamorozhena-v-pirmide-Heops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9414" y="116633"/>
            <a:ext cx="3895080" cy="25979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685159" y="170918"/>
            <a:ext cx="2133600" cy="365125"/>
          </a:xfrm>
        </p:spPr>
        <p:txBody>
          <a:bodyPr/>
          <a:lstStyle/>
          <a:p>
            <a:fld id="{96247F6E-704A-437C-9EDE-AB75AA597C56}" type="slidenum"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8</a:t>
            </a:fld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2306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32656"/>
            <a:ext cx="5151516" cy="1008112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 №4 </a:t>
            </a:r>
            <a:b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«Очистка </a:t>
            </a:r>
            <a:r>
              <a:rPr lang="ru-RU" sz="28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шунгитом</a:t>
            </a:r>
            <a:r>
              <a:rPr lang="ru-RU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5" y="3038838"/>
            <a:ext cx="8934994" cy="3630522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Сорбенты умеют  поглощать вредные вещества.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шунгит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положить в воду, он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очистит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её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вредных  примесей.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Вода, очищенная </a:t>
            </a:r>
            <a:r>
              <a:rPr lang="ru-R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шунгитом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вкусу похожа на родниковую.</a:t>
            </a:r>
          </a:p>
          <a:p>
            <a:r>
              <a:rPr lang="ru-RU" sz="2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Шунгит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обогащает воду полезными микроэлементами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Такими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 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свойствами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обладает 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активированный уголь,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 </a:t>
            </a:r>
            <a:endParaRPr lang="ru-RU" sz="20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можно </a:t>
            </a: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купить в любой аптеке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9219" name="Picture 3" descr="C:\Users\User\Pictures\i4901-image-origin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0800" y="285727"/>
            <a:ext cx="2919731" cy="24288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6121" y="1916831"/>
            <a:ext cx="54726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Шунгит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это  минерал, самый лучший сорбент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Земле. </a:t>
            </a:r>
          </a:p>
        </p:txBody>
      </p:sp>
      <p:pic>
        <p:nvPicPr>
          <p:cNvPr id="6" name="Picture 2" descr="C:\Users\User\Pictures\origin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6" y="4643446"/>
            <a:ext cx="3497612" cy="19619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247F6E-704A-437C-9EDE-AB75AA597C56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8" name="Номер слайда 1"/>
          <p:cNvSpPr txBox="1">
            <a:spLocks/>
          </p:cNvSpPr>
          <p:nvPr/>
        </p:nvSpPr>
        <p:spPr>
          <a:xfrm>
            <a:off x="6685159" y="17091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6247F6E-704A-437C-9EDE-AB75AA597C56}" type="slidenum">
              <a:rPr lang="ru-RU" sz="2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/>
              <a:t>9</a:t>
            </a:fld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6306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2023</TotalTime>
  <Words>779</Words>
  <Application>Microsoft Office PowerPoint</Application>
  <PresentationFormat>Экран (4:3)</PresentationFormat>
  <Paragraphs>116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Исследовательская работа на тему:  «Способы очистки воды»</vt:lpstr>
      <vt:lpstr>Презентация PowerPoint</vt:lpstr>
      <vt:lpstr>Вся правда о  водопроводной воде </vt:lpstr>
      <vt:lpstr>  Все способы очистки воды можно разделить на две группы:       - очистка без использования фильтров    - очистка с использованием фильтров   </vt:lpstr>
      <vt:lpstr>Способ №1 «Отстаивание» </vt:lpstr>
      <vt:lpstr>Способ №2  «Кипячение»</vt:lpstr>
      <vt:lpstr>Способ №3 «Вымораживание»</vt:lpstr>
      <vt:lpstr>Способ №4  «Очистка шунгитом»</vt:lpstr>
      <vt:lpstr>Народные способы  очищения воды</vt:lpstr>
      <vt:lpstr>Изготовление фильтра для очистки  воды в домашних условиях</vt:lpstr>
      <vt:lpstr>Выводы</vt:lpstr>
      <vt:lpstr>Список используемых материалов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Администратор</cp:lastModifiedBy>
  <cp:revision>77</cp:revision>
  <cp:lastPrinted>2018-01-18T18:13:08Z</cp:lastPrinted>
  <dcterms:created xsi:type="dcterms:W3CDTF">2017-01-29T08:11:37Z</dcterms:created>
  <dcterms:modified xsi:type="dcterms:W3CDTF">2018-01-22T12:10:56Z</dcterms:modified>
</cp:coreProperties>
</file>