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950" autoAdjust="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5B9EE-13B6-40BD-AFCE-A8F534B83365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C60A2-BD28-46A3-A165-9A2E76DDB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6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60A2-BD28-46A3-A165-9A2E76DDBF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4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5769" y="836712"/>
            <a:ext cx="660064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Исследовательская работа 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теме: </a:t>
            </a:r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"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рождается снежинка".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221088"/>
            <a:ext cx="2036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Работу выполнила</a:t>
            </a:r>
          </a:p>
          <a:p>
            <a:r>
              <a:rPr lang="ru-RU" dirty="0" smtClean="0"/>
              <a:t>Ученица 4а класса</a:t>
            </a:r>
          </a:p>
          <a:p>
            <a:r>
              <a:rPr lang="ru-RU" dirty="0" smtClean="0"/>
              <a:t>Любимова Алина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8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276872"/>
            <a:ext cx="7740848" cy="3849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  </a:t>
            </a:r>
            <a:r>
              <a:rPr lang="ru-RU" sz="2800" dirty="0" smtClean="0"/>
              <a:t>	Я </a:t>
            </a:r>
            <a:r>
              <a:rPr lang="ru-RU" sz="2800" dirty="0" smtClean="0"/>
              <a:t>узнала много нового и интересного о том, как устроены снежинки.</a:t>
            </a:r>
          </a:p>
          <a:p>
            <a:pPr marL="0" indent="0" algn="just">
              <a:buNone/>
            </a:pPr>
            <a:r>
              <a:rPr lang="ru-RU" sz="2800" dirty="0" smtClean="0"/>
              <a:t>  </a:t>
            </a:r>
            <a:r>
              <a:rPr lang="ru-RU" sz="2800" dirty="0" smtClean="0"/>
              <a:t>          Проводимые </a:t>
            </a:r>
            <a:r>
              <a:rPr lang="ru-RU" sz="2800" dirty="0"/>
              <a:t>мной исследования показали</a:t>
            </a:r>
            <a:r>
              <a:rPr lang="ru-RU" sz="2800" dirty="0" smtClean="0"/>
              <a:t>, что </a:t>
            </a:r>
            <a:r>
              <a:rPr lang="ru-RU" sz="2800" dirty="0"/>
              <a:t>получить снежную красавицу можно только в специальных лабораториях, при определённом давлении</a:t>
            </a:r>
            <a:r>
              <a:rPr lang="ru-RU" sz="2800" dirty="0" smtClean="0"/>
              <a:t>, влажности </a:t>
            </a:r>
            <a:r>
              <a:rPr lang="ru-RU" sz="2800" dirty="0"/>
              <a:t>и температуре.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Заключение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531" y="2967335"/>
            <a:ext cx="8234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9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54461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7200" b="1" dirty="0" smtClean="0">
                <a:solidFill>
                  <a:schemeClr val="tx1"/>
                </a:solidFill>
              </a:rPr>
              <a:t>Цель </a:t>
            </a:r>
            <a:r>
              <a:rPr lang="ru-RU" sz="7200" dirty="0">
                <a:solidFill>
                  <a:schemeClr val="tx1"/>
                </a:solidFill>
              </a:rPr>
              <a:t>моей работы: выяснить, откуда берутся </a:t>
            </a:r>
            <a:r>
              <a:rPr lang="ru-RU" sz="7200" dirty="0" smtClean="0">
                <a:solidFill>
                  <a:schemeClr val="tx1"/>
                </a:solidFill>
              </a:rPr>
              <a:t>снежинки.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7200" b="1" dirty="0">
                <a:solidFill>
                  <a:schemeClr val="tx1"/>
                </a:solidFill>
              </a:rPr>
              <a:t>Задачи</a:t>
            </a:r>
            <a:r>
              <a:rPr lang="ru-RU" sz="7200" b="1" dirty="0" smtClean="0">
                <a:solidFill>
                  <a:schemeClr val="tx1"/>
                </a:solidFill>
              </a:rPr>
              <a:t>: </a:t>
            </a:r>
            <a:r>
              <a:rPr lang="ru-RU" sz="7200" dirty="0" smtClean="0">
                <a:solidFill>
                  <a:schemeClr val="tx1"/>
                </a:solidFill>
              </a:rPr>
              <a:t>•Собрать </a:t>
            </a:r>
            <a:r>
              <a:rPr lang="ru-RU" sz="7200" dirty="0">
                <a:solidFill>
                  <a:schemeClr val="tx1"/>
                </a:solidFill>
              </a:rPr>
              <a:t>и изучить информацию о снежинках;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•Узнать </a:t>
            </a:r>
            <a:r>
              <a:rPr lang="ru-RU" sz="7200" dirty="0">
                <a:solidFill>
                  <a:schemeClr val="tx1"/>
                </a:solidFill>
              </a:rPr>
              <a:t>как рождаются снежинки и каких форм они бывают</a:t>
            </a:r>
            <a:r>
              <a:rPr lang="ru-RU" sz="720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•Вырастить </a:t>
            </a:r>
            <a:r>
              <a:rPr lang="ru-RU" sz="7200" dirty="0">
                <a:solidFill>
                  <a:schemeClr val="tx1"/>
                </a:solidFill>
              </a:rPr>
              <a:t>снежинку в домашних </a:t>
            </a:r>
            <a:r>
              <a:rPr lang="ru-RU" sz="7200" dirty="0" smtClean="0">
                <a:solidFill>
                  <a:schemeClr val="tx1"/>
                </a:solidFill>
              </a:rPr>
              <a:t>условиях.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7200" b="1" dirty="0">
                <a:solidFill>
                  <a:schemeClr val="tx1"/>
                </a:solidFill>
              </a:rPr>
              <a:t>Предмет исследования</a:t>
            </a:r>
            <a:r>
              <a:rPr lang="ru-RU" sz="7200" dirty="0">
                <a:solidFill>
                  <a:schemeClr val="tx1"/>
                </a:solidFill>
              </a:rPr>
              <a:t>: снежинка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7200" b="1" dirty="0" smtClean="0">
                <a:solidFill>
                  <a:schemeClr val="tx1"/>
                </a:solidFill>
              </a:rPr>
              <a:t>Гипотеза</a:t>
            </a:r>
            <a:r>
              <a:rPr lang="ru-RU" sz="7200" b="1" dirty="0">
                <a:solidFill>
                  <a:schemeClr val="tx1"/>
                </a:solidFill>
              </a:rPr>
              <a:t>: </a:t>
            </a:r>
            <a:r>
              <a:rPr lang="ru-RU" sz="7200" dirty="0">
                <a:solidFill>
                  <a:schemeClr val="tx1"/>
                </a:solidFill>
              </a:rPr>
              <a:t>процесс образования снежинки подчиняется строгим природным законам и зависит от температуры воздуха. Предположительно, вырастить в домашних условиях снежинку нельзя</a:t>
            </a:r>
            <a:r>
              <a:rPr lang="ru-RU" sz="7200" dirty="0" smtClean="0">
                <a:solidFill>
                  <a:schemeClr val="tx1"/>
                </a:solidFill>
              </a:rPr>
              <a:t>.</a:t>
            </a:r>
            <a:endParaRPr lang="ru-RU" sz="7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7200" b="1" dirty="0" smtClean="0">
                <a:solidFill>
                  <a:schemeClr val="tx1"/>
                </a:solidFill>
              </a:rPr>
              <a:t>Методы </a:t>
            </a:r>
            <a:r>
              <a:rPr lang="ru-RU" sz="7200" b="1" dirty="0">
                <a:solidFill>
                  <a:schemeClr val="tx1"/>
                </a:solidFill>
              </a:rPr>
              <a:t>исследования:</a:t>
            </a:r>
          </a:p>
          <a:p>
            <a:pPr lvl="0">
              <a:lnSpc>
                <a:spcPct val="170000"/>
              </a:lnSpc>
            </a:pPr>
            <a:r>
              <a:rPr lang="ru-RU" sz="7200" dirty="0">
                <a:solidFill>
                  <a:schemeClr val="tx1"/>
                </a:solidFill>
              </a:rPr>
              <a:t>анализ источников информации;</a:t>
            </a:r>
          </a:p>
          <a:p>
            <a:pPr lvl="0">
              <a:lnSpc>
                <a:spcPct val="170000"/>
              </a:lnSpc>
            </a:pPr>
            <a:r>
              <a:rPr lang="ru-RU" sz="7200" dirty="0">
                <a:solidFill>
                  <a:schemeClr val="tx1"/>
                </a:solidFill>
              </a:rPr>
              <a:t>эксперимент по образованию снежинок;</a:t>
            </a:r>
          </a:p>
          <a:p>
            <a:pPr lvl="0">
              <a:lnSpc>
                <a:spcPct val="170000"/>
              </a:lnSpc>
            </a:pPr>
            <a:r>
              <a:rPr lang="ru-RU" sz="7200" dirty="0">
                <a:solidFill>
                  <a:schemeClr val="tx1"/>
                </a:solidFill>
              </a:rPr>
              <a:t>наблюдение за формой снежинок;</a:t>
            </a:r>
          </a:p>
          <a:p>
            <a:pPr lvl="0">
              <a:lnSpc>
                <a:spcPct val="170000"/>
              </a:lnSpc>
            </a:pPr>
            <a:r>
              <a:rPr lang="ru-RU" sz="7200" dirty="0">
                <a:solidFill>
                  <a:schemeClr val="tx1"/>
                </a:solidFill>
              </a:rPr>
              <a:t>обобщение полученных данных.</a:t>
            </a:r>
          </a:p>
          <a:p>
            <a:pPr marL="0" indent="0">
              <a:buNone/>
            </a:pPr>
            <a:r>
              <a:rPr lang="ru-RU" sz="4100" dirty="0" smtClean="0"/>
              <a:t> </a:t>
            </a:r>
          </a:p>
          <a:p>
            <a:pPr marL="0" indent="0">
              <a:buNone/>
            </a:pPr>
            <a:endParaRPr lang="ru-RU" sz="4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0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196752"/>
            <a:ext cx="7408333" cy="3450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  </a:t>
            </a:r>
            <a:r>
              <a:rPr lang="ru-RU" sz="3200" dirty="0" smtClean="0"/>
              <a:t>	Снежинка </a:t>
            </a:r>
            <a:r>
              <a:rPr lang="ru-RU" sz="3200" dirty="0"/>
              <a:t>— снежный или ледяной кристалл, чаще всего в форме шестилучевых по концам звёздочек или шестиугольных пластинок. </a:t>
            </a:r>
          </a:p>
          <a:p>
            <a:pPr marL="0" indent="0" algn="ctr">
              <a:buNone/>
            </a:pP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Как </a:t>
            </a:r>
            <a:r>
              <a:rPr lang="ru-RU" sz="3200" dirty="0">
                <a:solidFill>
                  <a:srgbClr val="FF0000"/>
                </a:solidFill>
              </a:rPr>
              <a:t>образуется снежинка</a:t>
            </a:r>
            <a:r>
              <a:rPr lang="ru-RU" sz="3200" dirty="0" smtClean="0">
                <a:solidFill>
                  <a:srgbClr val="FF0000"/>
                </a:solidFill>
              </a:rPr>
              <a:t>?</a:t>
            </a:r>
            <a:endParaRPr lang="ru-RU" sz="3200" dirty="0"/>
          </a:p>
          <a:p>
            <a:pPr marL="0" indent="0" algn="just">
              <a:buNone/>
            </a:pPr>
            <a:r>
              <a:rPr lang="ru-RU" sz="3200" dirty="0" smtClean="0"/>
              <a:t>       </a:t>
            </a:r>
            <a:r>
              <a:rPr lang="ru-RU" sz="3200" dirty="0"/>
              <a:t>Водяные пары в морозном воздухе высоко в небе превращаются в ледяные кристаллики. В воздухе кристаллики сталкиваются друг с другом, соединяются - получается снежинка.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Что такое </a:t>
            </a:r>
            <a:r>
              <a:rPr lang="ru-RU" dirty="0" smtClean="0">
                <a:solidFill>
                  <a:srgbClr val="FF0000"/>
                </a:solidFill>
              </a:rPr>
              <a:t>снежинка?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65" y="1829438"/>
            <a:ext cx="4410435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Классификация снежинок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Звёздчатые  - как и пластинки, звезды обычно плоские и тонкие, с шестью лучами.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Пластинки - самые простые из снежинок — плоские шестиугольные призмы.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Столбики- полые внутри, могут иметь форму карандаша</a:t>
            </a:r>
          </a:p>
        </p:txBody>
      </p:sp>
    </p:spTree>
    <p:extLst>
      <p:ext uri="{BB962C8B-B14F-4D97-AF65-F5344CB8AC3E}">
        <p14:creationId xmlns:p14="http://schemas.microsoft.com/office/powerpoint/2010/main" val="8549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476672"/>
            <a:ext cx="4608512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4. Иглы - длинные и тонкие кристаллы, иногда состоят из нескольких веточек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5. Пространственные дендриты- объемные снежинки, образуются при срастании нескольких кристаллов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6. Столбики с наконечниками - образуются в случае, если столбики попадают в иные условия, и кристаллы меняют направление роста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7. Кристаллы неправильной формы -самый распространенный тип. Образуется при повреждении снежинки.</a:t>
            </a:r>
          </a:p>
        </p:txBody>
      </p:sp>
      <p:pic>
        <p:nvPicPr>
          <p:cNvPr id="1026" name="Picture 2" descr="C:\Users\Виталик\Desktop\IDHIE7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940133" cy="39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1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1836606"/>
            <a:ext cx="4032448" cy="4713387"/>
          </a:xfrm>
        </p:spPr>
        <p:txBody>
          <a:bodyPr/>
          <a:lstStyle/>
          <a:p>
            <a:r>
              <a:rPr lang="ru-RU" dirty="0"/>
              <a:t>Когда снежинки стали опускаться на землю, я ждала, пока они упадут на шарф. Цифровым фотоаппаратом я сфотографировала несколько снежинок. Вывела </a:t>
            </a:r>
            <a:r>
              <a:rPr lang="ru-RU" dirty="0" smtClean="0"/>
              <a:t>изображение </a:t>
            </a:r>
            <a:r>
              <a:rPr lang="ru-RU" dirty="0"/>
              <a:t>на компьютер</a:t>
            </a:r>
            <a:r>
              <a:rPr lang="ru-RU" dirty="0" smtClean="0"/>
              <a:t>.</a:t>
            </a:r>
          </a:p>
          <a:p>
            <a:r>
              <a:rPr lang="ru-RU" dirty="0"/>
              <a:t>Вывод: у снежинок 6 лучиков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Эксперимент №1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Снежинки шестиконечные»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175586"/>
            <a:ext cx="403542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7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3987965" cy="5256583"/>
          </a:xfrm>
        </p:spPr>
        <p:txBody>
          <a:bodyPr>
            <a:normAutofit/>
          </a:bodyPr>
          <a:lstStyle/>
          <a:p>
            <a:r>
              <a:rPr lang="ru-RU" dirty="0"/>
              <a:t>Я подержала кусочек стекла над паром и положила в морозильную камеру. На следующий день обнаружила, что стеклышко покрылось равномерно тонким инеем. Но он не похож на снежинки</a:t>
            </a:r>
            <a:r>
              <a:rPr lang="ru-RU" dirty="0" smtClean="0"/>
              <a:t>.</a:t>
            </a:r>
          </a:p>
          <a:p>
            <a:r>
              <a:rPr lang="ru-RU" dirty="0"/>
              <a:t>Вывод: снежинку в домашних условиях вырастить невозможно.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Эксперимент № 2 «Выращивание снежинки в домашних условиях»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62072"/>
            <a:ext cx="4032448" cy="415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6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988840"/>
            <a:ext cx="4176464" cy="43204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Из проволоки и нитки делаем каркас снежинки. И подвешиваем нашу снежинку в перенасыщенном солевом растворе. </a:t>
            </a:r>
          </a:p>
          <a:p>
            <a:pPr marL="0" indent="0" algn="just">
              <a:buNone/>
            </a:pPr>
            <a:r>
              <a:rPr lang="ru-RU" dirty="0" smtClean="0"/>
              <a:t>  Через </a:t>
            </a:r>
            <a:r>
              <a:rPr lang="ru-RU" dirty="0"/>
              <a:t>сутки моя снежинка, как снегом, обросла толстым слоем кристаллов соли. Вынимаю её из  раствора и ложу сушить.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Эксперимент №3 « Выращивание кристаллической снежинки»</a:t>
            </a:r>
          </a:p>
        </p:txBody>
      </p:sp>
      <p:pic>
        <p:nvPicPr>
          <p:cNvPr id="4098" name="Picture 2" descr="C:\Users\Виталик\Desktop\работа\IMG_8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52802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5773" y="833097"/>
            <a:ext cx="4104456" cy="552504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Вывод</a:t>
            </a:r>
            <a:r>
              <a:rPr lang="ru-RU" dirty="0"/>
              <a:t>: в домашних условиях можно вырастить красивую снежинку, </a:t>
            </a:r>
            <a:r>
              <a:rPr lang="ru-RU" dirty="0" smtClean="0"/>
              <a:t>но, </a:t>
            </a:r>
            <a:r>
              <a:rPr lang="ru-RU" dirty="0"/>
              <a:t>к сожалению, только из соли. </a:t>
            </a:r>
          </a:p>
        </p:txBody>
      </p:sp>
      <p:pic>
        <p:nvPicPr>
          <p:cNvPr id="5122" name="Picture 2" descr="C:\Users\Виталик\Desktop\работа\IMG_8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18795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талик\Desktop\работа\IMG_8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1" y="35456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</TotalTime>
  <Words>376</Words>
  <Application>Microsoft Office PowerPoint</Application>
  <PresentationFormat>Экран (4:3)</PresentationFormat>
  <Paragraphs>51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Candara</vt:lpstr>
      <vt:lpstr>Symbol</vt:lpstr>
      <vt:lpstr>Волна</vt:lpstr>
      <vt:lpstr>Презентация PowerPoint</vt:lpstr>
      <vt:lpstr>Презентация PowerPoint</vt:lpstr>
      <vt:lpstr>Что такое снежинка? </vt:lpstr>
      <vt:lpstr>Классификация снежинок</vt:lpstr>
      <vt:lpstr>Презентация PowerPoint</vt:lpstr>
      <vt:lpstr>Эксперимент №1  «Снежинки шестиконечные»</vt:lpstr>
      <vt:lpstr>Эксперимент № 2 «Выращивание снежинки в домашних условиях»</vt:lpstr>
      <vt:lpstr>Эксперимент №3 « Выращивание кристаллической снежинки»</vt:lpstr>
      <vt:lpstr>Презентация PowerPoint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</dc:creator>
  <cp:lastModifiedBy>School7</cp:lastModifiedBy>
  <cp:revision>12</cp:revision>
  <dcterms:created xsi:type="dcterms:W3CDTF">2019-12-05T18:32:17Z</dcterms:created>
  <dcterms:modified xsi:type="dcterms:W3CDTF">2020-01-30T11:53:26Z</dcterms:modified>
</cp:coreProperties>
</file>