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68EE842-3C50-45C0-8B9A-DD9DAC44BA9E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1E5F25-3D48-4B3B-B308-F2DFEAE3A0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63;&#1072;&#1081;&#1082;&#1086;&#1074;&#1089;&#1082;&#1080;&#1081;%20&#1055;&#1077;&#1090;&#1088;%20&#1048;&#1083;&#1100;&#1080;&#1095;%20-%20&#1042;&#1088;&#1077;&#1084;&#1077;&#1085;&#1072;%20&#1075;&#1086;&#1076;&#1072;%20-%20&#1040;&#1087;&#1088;&#1077;&#1083;&#1100;_%20&#1055;&#1086;&#1076;&#1089;&#1085;&#1077;&#1078;&#1085;&#1080;&#1082;%20(zaycev.net)%20(www.hotplayer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svet_v_okne_biblioteki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600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Природа весной. Апрель.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5559765" cy="37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Чайковский Петр Ильич - Времена года - Апрель_ Подснежник (zaycev.net)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44408" y="53732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68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661248"/>
            <a:ext cx="6512511" cy="782960"/>
          </a:xfrm>
        </p:spPr>
        <p:txBody>
          <a:bodyPr/>
          <a:lstStyle/>
          <a:p>
            <a:r>
              <a:rPr lang="ru-RU" sz="1800" dirty="0" smtClean="0"/>
              <a:t>Назови и приклей</a:t>
            </a:r>
            <a:endParaRPr lang="ru-RU" sz="1800" dirty="0"/>
          </a:p>
        </p:txBody>
      </p:sp>
      <p:pic>
        <p:nvPicPr>
          <p:cNvPr id="11266" name="Picture 2" descr="C:\Users\admin\Desktop\IMG_20200418_2207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336" y="731838"/>
            <a:ext cx="3427027" cy="456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IMG_20200418_22081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0196" y="1359267"/>
            <a:ext cx="4505078" cy="33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631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6984775" cy="446449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Н. Сладков «Апрель»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Интернет-ресурсы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https://my-calend.ru/folklor/april-proverbs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Приметы и пословицы про апрель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Аудиофайл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Пётр Ильич Чайковский Апрель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https://vk.com/svet_v_okne_biblioteki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«Свет в окне библиотеки»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175351" cy="179316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Библиография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8136904" cy="4824536"/>
          </a:xfrm>
        </p:spPr>
        <p:txBody>
          <a:bodyPr>
            <a:normAutofit fontScale="92500" lnSpcReduction="20000"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Автор работы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Пащенко Вадим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учащийся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«б» класса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МОУ «Средняя школа № 7 имени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Фёдора Тимоскайнена»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Здравствуйте! Меня зовут Вадим. Я учусь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 третьем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классе средней школы №7. Я люблю спорт,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длительные прогулки по лесу и лепить из пластилина.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Вангонен Екатерина Анатольевна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Телефон +7 921 468 86 72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katerinka1390@yandex.ru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332657"/>
            <a:ext cx="7175351" cy="1224136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/>
              <a:t>Информация об авторе, контактные данные</a:t>
            </a:r>
            <a:endParaRPr lang="ru-RU" sz="3600" dirty="0"/>
          </a:p>
        </p:txBody>
      </p:sp>
      <p:pic>
        <p:nvPicPr>
          <p:cNvPr id="5122" name="Picture 2" descr="https://sun9-44.userapi.com/c857120/v857120700/16398c/xmXBlTtsSq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556792"/>
            <a:ext cx="2497466" cy="33683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4" y="2564904"/>
            <a:ext cx="6266557" cy="36003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175351" cy="179316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508104" cy="41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279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0120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12768" cy="51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mzBBlcpz8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085184"/>
            <a:ext cx="4559251" cy="1470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9200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3636085" cy="262664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990" y="260648"/>
            <a:ext cx="453950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9kpBuXnGW5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4538880" cy="3396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338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pPr marL="182880" indent="0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96220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\Desktop\50nLisOLi6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670747" cy="163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379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sUCxGHo6Tl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60432" cy="58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8758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59632" y="1556793"/>
            <a:ext cx="5851173" cy="43778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175351" cy="864096"/>
          </a:xfrm>
        </p:spPr>
        <p:txBody>
          <a:bodyPr/>
          <a:lstStyle/>
          <a:p>
            <a:pPr marL="182880" indent="0">
              <a:buNone/>
            </a:pPr>
            <a:r>
              <a:rPr lang="ru-RU" sz="1800" dirty="0"/>
              <a:t>Сегодня после снега на шиповнике капли словно сверкали. Эх, жаль, что фото не смогло передать всей </a:t>
            </a:r>
            <a:r>
              <a:rPr lang="ru-RU" sz="1800" dirty="0" smtClean="0"/>
              <a:t>красоты.</a:t>
            </a: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8614"/>
            <a:ext cx="7200800" cy="533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0060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7321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В лесу на берегу озера.</a:t>
            </a:r>
            <a:endParaRPr lang="ru-RU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731838"/>
            <a:ext cx="3277300" cy="441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590" y="731838"/>
            <a:ext cx="3335543" cy="44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69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373216"/>
            <a:ext cx="6512511" cy="1143000"/>
          </a:xfrm>
        </p:spPr>
        <p:txBody>
          <a:bodyPr/>
          <a:lstStyle/>
          <a:p>
            <a:r>
              <a:rPr lang="ru-RU" sz="1800" dirty="0"/>
              <a:t>Почки на деревьях набухли, кое-где на деревьях почки уже раскрываются в листики. Листочки тонкие, нежные.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731838"/>
            <a:ext cx="3349308" cy="45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388949" cy="456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8016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2492897"/>
            <a:ext cx="5637010" cy="34417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60649"/>
            <a:ext cx="7175351" cy="648071"/>
          </a:xfrm>
        </p:spPr>
        <p:txBody>
          <a:bodyPr/>
          <a:lstStyle/>
          <a:p>
            <a:r>
              <a:rPr lang="ru-RU" sz="1800" dirty="0" smtClean="0"/>
              <a:t>Книга природы</a:t>
            </a:r>
            <a:endParaRPr lang="ru-RU" sz="1800" dirty="0"/>
          </a:p>
        </p:txBody>
      </p:sp>
      <p:pic>
        <p:nvPicPr>
          <p:cNvPr id="10242" name="Picture 2" descr="C:\Users\admin\Desktop\IMG_20200418_220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529" y="83671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719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92</TotalTime>
  <Words>172</Words>
  <Application>Microsoft Office PowerPoint</Application>
  <PresentationFormat>Экран (4:3)</PresentationFormat>
  <Paragraphs>30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Природа весной. Апрель.</vt:lpstr>
      <vt:lpstr> </vt:lpstr>
      <vt:lpstr>Слайд 3</vt:lpstr>
      <vt:lpstr> </vt:lpstr>
      <vt:lpstr>Слайд 5</vt:lpstr>
      <vt:lpstr>Сегодня после снега на шиповнике капли словно сверкали. Эх, жаль, что фото не смогло передать всей красоты.</vt:lpstr>
      <vt:lpstr>В лесу на берегу озера.</vt:lpstr>
      <vt:lpstr>Почки на деревьях набухли, кое-где на деревьях почки уже раскрываются в листики. Листочки тонкие, нежные.</vt:lpstr>
      <vt:lpstr>Книга природы</vt:lpstr>
      <vt:lpstr>Назови и приклей</vt:lpstr>
      <vt:lpstr> Библиография</vt:lpstr>
      <vt:lpstr>Информация об авторе, контактные данные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весной. Апрель.</dc:title>
  <dc:creator>admin</dc:creator>
  <cp:lastModifiedBy>admin</cp:lastModifiedBy>
  <cp:revision>19</cp:revision>
  <dcterms:created xsi:type="dcterms:W3CDTF">2020-04-18T18:49:05Z</dcterms:created>
  <dcterms:modified xsi:type="dcterms:W3CDTF">2021-01-20T07:26:37Z</dcterms:modified>
</cp:coreProperties>
</file>