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9926638" cy="1435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D749D-520C-43AD-A9EC-A3FC39D1E99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BB0B6-D85B-4E48-B3B3-E9A05C18BE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857225"/>
            <a:ext cx="685800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Пенсионный фонд России рекомендует гражданам дистанционно обращаться 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услугами ПФР</a:t>
            </a:r>
            <a:endParaRPr lang="ru-RU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Логотип больш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96" y="214282"/>
            <a:ext cx="719961" cy="7343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143108"/>
            <a:ext cx="685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ЧТОБЫ РЕЖЕ ПОСЕЩАТЬ ОБЩЕСТВЕННЫЕ МЕСТА И СНИЗИТЬ РИСК ЗАРАЖЕНИЯ </a:t>
            </a:r>
          </a:p>
          <a:p>
            <a:pPr algn="ctr"/>
            <a:r>
              <a:rPr lang="ru-RU" sz="2000" b="1" dirty="0" smtClean="0"/>
              <a:t>КОРОНАВИРУСНОЙ ИНФЕКЦИЕЙ </a:t>
            </a:r>
          </a:p>
          <a:p>
            <a:pPr algn="ctr"/>
            <a:r>
              <a:rPr lang="ru-RU" sz="2000" b="1" i="1" dirty="0" smtClean="0"/>
              <a:t> </a:t>
            </a:r>
            <a:r>
              <a:rPr lang="ru-RU" sz="2400" b="1" i="1" dirty="0" smtClean="0"/>
              <a:t>ВЫ МОЖЕТЕ:</a:t>
            </a:r>
            <a:endParaRPr lang="ru-RU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785794" y="3428992"/>
            <a:ext cx="607220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  <a:buSzPct val="150000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получить услуги ПФР в электронном виде через сайт ПФР </a:t>
            </a:r>
            <a:r>
              <a:rPr lang="en-US" sz="2000" b="1" dirty="0" smtClean="0"/>
              <a:t>www.pfrf.ru</a:t>
            </a:r>
            <a:endParaRPr lang="ru-RU" sz="2000" b="1" dirty="0" smtClean="0"/>
          </a:p>
          <a:p>
            <a:pPr>
              <a:buClr>
                <a:srgbClr val="FF0000"/>
              </a:buClr>
              <a:buSzPct val="150000"/>
            </a:pPr>
            <a:endParaRPr lang="en-US" sz="2000" dirty="0" smtClean="0"/>
          </a:p>
          <a:p>
            <a:pPr>
              <a:buClr>
                <a:srgbClr val="FF0000"/>
              </a:buClr>
              <a:buSzPct val="150000"/>
            </a:pP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обратиться за консультацией по телефону горячей линии  </a:t>
            </a:r>
            <a:r>
              <a:rPr lang="ru-RU" sz="2000" b="1" dirty="0" smtClean="0"/>
              <a:t>79-59-14</a:t>
            </a:r>
          </a:p>
          <a:p>
            <a:pPr>
              <a:buClr>
                <a:srgbClr val="FF0000"/>
              </a:buClr>
              <a:buSzPct val="150000"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>
              <a:buClr>
                <a:srgbClr val="FF0000"/>
              </a:buClr>
              <a:buSzPct val="150000"/>
            </a:pPr>
            <a:r>
              <a:rPr lang="ru-RU" sz="2000" dirty="0" smtClean="0">
                <a:solidFill>
                  <a:srgbClr val="FF0000"/>
                </a:solidFill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обратиться за консультацией в официальной группе ОПФР </a:t>
            </a:r>
            <a:r>
              <a:rPr lang="ru-RU" sz="2000" b="1" dirty="0" smtClean="0"/>
              <a:t>«ВКонтакте»  </a:t>
            </a:r>
            <a:r>
              <a:rPr lang="en-US" sz="2000" b="1" dirty="0" smtClean="0"/>
              <a:t>vk.com/</a:t>
            </a:r>
            <a:r>
              <a:rPr lang="en-US" sz="2000" b="1" dirty="0" err="1" smtClean="0"/>
              <a:t>pfr_karelia</a:t>
            </a:r>
            <a:endParaRPr lang="ru-RU" sz="2000" b="1" dirty="0" smtClean="0"/>
          </a:p>
          <a:p>
            <a:pPr>
              <a:buClr>
                <a:srgbClr val="FF0000"/>
              </a:buClr>
              <a:buSzPct val="150000"/>
            </a:pPr>
            <a:endParaRPr lang="ru-RU" sz="2000" dirty="0" smtClean="0">
              <a:solidFill>
                <a:srgbClr val="FF0000"/>
              </a:solidFill>
            </a:endParaRPr>
          </a:p>
          <a:p>
            <a:pPr>
              <a:buClr>
                <a:srgbClr val="FF0000"/>
              </a:buClr>
              <a:buSzPct val="150000"/>
            </a:pPr>
            <a:r>
              <a:rPr lang="ru-RU" sz="2000" dirty="0" smtClean="0">
                <a:solidFill>
                  <a:srgbClr val="FF0000"/>
                </a:solidFill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</a:rPr>
              <a:t>письменно обратиться в ПФ</a:t>
            </a:r>
          </a:p>
          <a:p>
            <a:pPr>
              <a:buClr>
                <a:srgbClr val="FF0000"/>
              </a:buClr>
              <a:buSzPct val="150000"/>
            </a:pPr>
            <a:r>
              <a:rPr lang="ru-RU" b="1" dirty="0" smtClean="0"/>
              <a:t>При необходимости посещения клиентской службы рекомендуем предварительно записаться на прием</a:t>
            </a:r>
          </a:p>
          <a:p>
            <a:r>
              <a:rPr lang="ru-RU" sz="2400" b="1" dirty="0" smtClean="0">
                <a:solidFill>
                  <a:srgbClr val="00B0F0"/>
                </a:solidFill>
              </a:rPr>
              <a:t>      </a:t>
            </a:r>
          </a:p>
          <a:p>
            <a:r>
              <a:rPr lang="ru-RU" sz="2400" b="1" dirty="0" smtClean="0">
                <a:solidFill>
                  <a:srgbClr val="00B0F0"/>
                </a:solidFill>
              </a:rPr>
              <a:t>      Берегите себя и будьте здоровы!</a:t>
            </a:r>
            <a:endParaRPr lang="en-US" sz="2400" b="1" dirty="0" smtClean="0">
              <a:solidFill>
                <a:srgbClr val="00B0F0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500042" y="3571868"/>
            <a:ext cx="271458" cy="271458"/>
          </a:xfrm>
          <a:prstGeom prst="don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Кольцо 19"/>
          <p:cNvSpPr/>
          <p:nvPr/>
        </p:nvSpPr>
        <p:spPr>
          <a:xfrm>
            <a:off x="500042" y="6929454"/>
            <a:ext cx="271458" cy="271458"/>
          </a:xfrm>
          <a:prstGeom prst="don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Кольцо 20"/>
          <p:cNvSpPr/>
          <p:nvPr/>
        </p:nvSpPr>
        <p:spPr>
          <a:xfrm>
            <a:off x="500042" y="5929322"/>
            <a:ext cx="271458" cy="271458"/>
          </a:xfrm>
          <a:prstGeom prst="don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Кольцо 21"/>
          <p:cNvSpPr/>
          <p:nvPr/>
        </p:nvSpPr>
        <p:spPr>
          <a:xfrm>
            <a:off x="500042" y="4572000"/>
            <a:ext cx="271458" cy="271458"/>
          </a:xfrm>
          <a:prstGeom prst="don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80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ПФР по республике Карелия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Пяхтина Ирина Августовна</dc:creator>
  <cp:lastModifiedBy>Пяхтина Ирина Августовна</cp:lastModifiedBy>
  <cp:revision>1</cp:revision>
  <dcterms:created xsi:type="dcterms:W3CDTF">2020-03-26T06:23:46Z</dcterms:created>
  <dcterms:modified xsi:type="dcterms:W3CDTF">2020-03-26T07:16:31Z</dcterms:modified>
</cp:coreProperties>
</file>