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Визитная карточка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2\4 класс - комплект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rastvoryatsya-v-naslajdenii-4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949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1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39552" y="0"/>
            <a:ext cx="7920880" cy="14127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Любимый семейный праздник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409985" cy="38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88" y="1620885"/>
            <a:ext cx="5208314" cy="20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38461"/>
            <a:ext cx="2311896" cy="24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92635"/>
            <a:ext cx="2964359" cy="215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4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691680" y="203738"/>
            <a:ext cx="561662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Питомцы</a:t>
            </a:r>
            <a:endParaRPr lang="ru-RU" sz="4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10" y="1866822"/>
            <a:ext cx="3047438" cy="338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8960" y="58772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12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280677" y="587727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3421" y="58707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2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05" y="3310460"/>
            <a:ext cx="2204049" cy="191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6765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6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971600" y="78024"/>
            <a:ext cx="7272808" cy="13933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Семейные поездки</a:t>
            </a:r>
            <a:endParaRPr lang="ru-RU" sz="4000" dirty="0"/>
          </a:p>
        </p:txBody>
      </p:sp>
      <p:sp>
        <p:nvSpPr>
          <p:cNvPr id="5" name="Облако 4"/>
          <p:cNvSpPr/>
          <p:nvPr/>
        </p:nvSpPr>
        <p:spPr>
          <a:xfrm>
            <a:off x="6228183" y="3429000"/>
            <a:ext cx="2866333" cy="14904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недели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. Ново-Стеклянное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107504" y="4581128"/>
            <a:ext cx="2520280" cy="16201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неделя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. Санкт -Петербург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6473217" y="1628800"/>
            <a:ext cx="2376264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дня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. </a:t>
            </a:r>
            <a:r>
              <a:rPr lang="ru-RU" dirty="0" err="1" smtClean="0"/>
              <a:t>Кашино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2970122" y="5364152"/>
            <a:ext cx="2520280" cy="14041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 дней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. Вознесенье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107504" y="1772816"/>
            <a:ext cx="2952328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день</a:t>
            </a:r>
          </a:p>
          <a:p>
            <a:pPr algn="ctr"/>
            <a:r>
              <a:rPr lang="ru-RU" dirty="0" smtClean="0"/>
              <a:t>Каргополь, Вытегра,</a:t>
            </a:r>
          </a:p>
          <a:p>
            <a:pPr algn="ctr"/>
            <a:r>
              <a:rPr lang="ru-RU" dirty="0" smtClean="0"/>
              <a:t>Кириллов, Горицы, Петрозаводск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3059832" y="3461768"/>
            <a:ext cx="2430570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Великий Новгород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3275856" y="1998724"/>
            <a:ext cx="2664296" cy="14302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дня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. Пяльма, </a:t>
            </a:r>
          </a:p>
          <a:p>
            <a:pPr algn="ctr"/>
            <a:r>
              <a:rPr lang="ru-RU" dirty="0" smtClean="0"/>
              <a:t>г. Кондопога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5940152" y="5085184"/>
            <a:ext cx="2808312" cy="15084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недели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. Петрозаводск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5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6480720" cy="49342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400" dirty="0" smtClean="0"/>
              <a:t>Убираются и помогают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Хорошо учатся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Поют, играют и смеются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Здоровые и весёлые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Счастливые 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Слушаются маму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9512" y="116632"/>
            <a:ext cx="8784976" cy="12367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Родители радуются, когда их дети…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88" y="4149080"/>
            <a:ext cx="2698500" cy="238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3348"/>
            <a:ext cx="2169000" cy="21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8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5760640" cy="523379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Покупают сладости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Дарят им подарки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Гордятся своими детьми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Дома вместе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Радуются и не ругаются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Выдают телефон на выходных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Разрешают купаться и дают карманные деньги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Довольны заслугами детей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116632"/>
            <a:ext cx="8568952" cy="13933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Дети радуются, когда их родители…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44" y="4217318"/>
            <a:ext cx="2837456" cy="26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58884"/>
            <a:ext cx="2707010" cy="269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6408712" cy="49971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Прадедушка Егор Дмитриевич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Прадедушка Иван Васильевич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Прадедушка Михаил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ружная семья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Разносторонние дети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Родные, которые служили и сейчас служат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Мы русские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чёба, когда дети получают хорошие отметки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15616" y="1659"/>
            <a:ext cx="7128792" cy="1465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Наша семейная гордость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3"/>
            <a:ext cx="3161384" cy="23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744143" cy="206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1096"/>
            <a:ext cx="7488832" cy="561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1" y="1052736"/>
            <a:ext cx="830027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6728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" y="3356992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74" y="3364921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11636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00399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3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45" y="1173422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74" y="1051174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38" y="1378248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80874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353684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9750" y="2859302"/>
            <a:ext cx="1803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10 мам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2" y="4852109"/>
            <a:ext cx="1011531" cy="14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91" y="4036452"/>
            <a:ext cx="10112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75" y="3643151"/>
            <a:ext cx="10112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29" y="3643151"/>
            <a:ext cx="10112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43" y="4077071"/>
            <a:ext cx="10112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55" y="4917058"/>
            <a:ext cx="10112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702" y="4425740"/>
            <a:ext cx="73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1301" y="339898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Алла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31285" y="2612880"/>
            <a:ext cx="73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13370" y="247840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46108" y="216901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37194" y="2293737"/>
            <a:ext cx="6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Таня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36962" y="265803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Маша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40113" y="2663069"/>
            <a:ext cx="5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Оля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05195" y="3767503"/>
            <a:ext cx="61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Катя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131960" y="445426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Люда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68612" y="5870611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6 пап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791" y="628994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Дима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73556" y="563070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Паша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56484" y="5148083"/>
            <a:ext cx="92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Серёжа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80922" y="51725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Саша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24647" y="56307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Саша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741546" y="6394845"/>
            <a:ext cx="64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Олег</a:t>
            </a:r>
            <a:endParaRPr lang="ru-RU" dirty="0"/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2751622" y="34128"/>
            <a:ext cx="348829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10 семей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29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843808" y="188640"/>
            <a:ext cx="432048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Семейный стаж</a:t>
            </a:r>
            <a:endParaRPr lang="ru-RU" sz="4000" dirty="0"/>
          </a:p>
        </p:txBody>
      </p:sp>
      <p:sp>
        <p:nvSpPr>
          <p:cNvPr id="6" name="Стрелка вправо 5"/>
          <p:cNvSpPr/>
          <p:nvPr/>
        </p:nvSpPr>
        <p:spPr>
          <a:xfrm rot="19947852">
            <a:off x="14697" y="2635362"/>
            <a:ext cx="9501236" cy="2430365"/>
          </a:xfrm>
          <a:prstGeom prst="rightArrow">
            <a:avLst>
              <a:gd name="adj1" fmla="val 50000"/>
              <a:gd name="adj2" fmla="val 410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FF0000"/>
                </a:solidFill>
              </a:rPr>
              <a:t>11 лет      12 лет(3)     13 лет(2)     18 лет      25 лет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1912"/>
            <a:ext cx="3600400" cy="24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97" y="4149080"/>
            <a:ext cx="3357761" cy="260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4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051720" y="116632"/>
            <a:ext cx="4752528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Возраст наших мам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603795" cy="260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rot="19801041">
            <a:off x="-243298" y="2630971"/>
            <a:ext cx="10005901" cy="221134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</a:rPr>
              <a:t>31 год  33 года  34 года  36 лет   38 лет   39 лет   42 года   43 года   48 лет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861970" y="4653136"/>
            <a:ext cx="5184576" cy="20882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Средний возраст – 38 лет</a:t>
            </a:r>
          </a:p>
          <a:p>
            <a:pPr algn="ctr"/>
            <a:r>
              <a:rPr lang="ru-RU" sz="3200" dirty="0" smtClean="0"/>
              <a:t>Вывод: наши мамы всегда молодые!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20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955961" y="188640"/>
            <a:ext cx="5040560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Возраст наших пап</a:t>
            </a:r>
            <a:endParaRPr lang="ru-RU" sz="4000" dirty="0"/>
          </a:p>
        </p:txBody>
      </p:sp>
      <p:sp>
        <p:nvSpPr>
          <p:cNvPr id="5" name="Стрелка вправо 4"/>
          <p:cNvSpPr/>
          <p:nvPr/>
        </p:nvSpPr>
        <p:spPr>
          <a:xfrm rot="19985023">
            <a:off x="-105416" y="2571833"/>
            <a:ext cx="9439602" cy="227266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33 года           35 лет(2)           46 лет(2)           47 лет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030493" y="4581128"/>
            <a:ext cx="5040560" cy="21328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Средний возраст – 40 лет</a:t>
            </a:r>
          </a:p>
          <a:p>
            <a:pPr algn="ctr"/>
            <a:r>
              <a:rPr lang="ru-RU" sz="3200" dirty="0" smtClean="0"/>
              <a:t>Вывод: наши папы тоже молодые!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800200" cy="263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1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899592" y="116632"/>
            <a:ext cx="7344816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Количество детей в семьях</a:t>
            </a:r>
            <a:endParaRPr lang="ru-RU" sz="4000" dirty="0"/>
          </a:p>
        </p:txBody>
      </p:sp>
      <p:sp>
        <p:nvSpPr>
          <p:cNvPr id="6" name="Стрелка вправо 5"/>
          <p:cNvSpPr/>
          <p:nvPr/>
        </p:nvSpPr>
        <p:spPr>
          <a:xfrm rot="19999531">
            <a:off x="-185295" y="3095155"/>
            <a:ext cx="9743174" cy="2028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1 ребёнок (2)   2 детей (5)    3 детей (2)    5 детей (1)</a:t>
            </a:r>
            <a:endParaRPr lang="ru-RU" sz="3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427984" y="4725144"/>
            <a:ext cx="4536504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Всего детей – 11 </a:t>
            </a:r>
          </a:p>
          <a:p>
            <a:pPr algn="ctr"/>
            <a:r>
              <a:rPr lang="ru-RU" sz="3200" dirty="0" smtClean="0"/>
              <a:t>Вывод: «Дети – цветы жизни!»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480711"/>
            <a:ext cx="3995936" cy="214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28527"/>
            <a:ext cx="2058752" cy="10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25" y="5855352"/>
            <a:ext cx="1772135" cy="88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5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331640" y="188640"/>
            <a:ext cx="6840760" cy="1537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Кто еще проживает в семье?</a:t>
            </a:r>
            <a:endParaRPr lang="ru-RU" sz="40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99592" y="1988840"/>
            <a:ext cx="2160240" cy="2232248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1891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643299"/>
            <a:ext cx="445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99335" y="503135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3826436" y="244619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+</a:t>
            </a:r>
            <a:endParaRPr lang="ru-RU" sz="6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45" y="4581128"/>
            <a:ext cx="12985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25968"/>
            <a:ext cx="1615827" cy="240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21" y="4222166"/>
            <a:ext cx="2541711" cy="254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842484" y="188640"/>
            <a:ext cx="7776864" cy="1465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Любимые занятия всей семьёй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08846"/>
            <a:ext cx="2222851" cy="149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12" y="3280469"/>
            <a:ext cx="1860062" cy="146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4689"/>
            <a:ext cx="3365529" cy="19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54" y="1690638"/>
            <a:ext cx="3275856" cy="178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12" y="4862210"/>
            <a:ext cx="2963259" cy="161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83" y="4429293"/>
            <a:ext cx="2265517" cy="226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0" y="1808671"/>
            <a:ext cx="2639136" cy="263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3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297</Words>
  <Application>Microsoft Office PowerPoint</Application>
  <PresentationFormat>Экран (4:3)</PresentationFormat>
  <Paragraphs>88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Визитная карточка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Пользователь</dc:creator>
  <cp:lastModifiedBy>Пользователь</cp:lastModifiedBy>
  <cp:revision>50</cp:revision>
  <dcterms:created xsi:type="dcterms:W3CDTF">2024-05-14T15:43:29Z</dcterms:created>
  <dcterms:modified xsi:type="dcterms:W3CDTF">2024-05-14T20:10:27Z</dcterms:modified>
</cp:coreProperties>
</file>