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7" r:id="rId2"/>
    <p:sldId id="259" r:id="rId3"/>
    <p:sldId id="258" r:id="rId4"/>
    <p:sldId id="260" r:id="rId5"/>
    <p:sldId id="261" r:id="rId6"/>
    <p:sldId id="269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3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2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855BA-FE57-4251-87C3-C1003C5E4CFA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EB81A-7750-475E-B2D4-FD309946E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B81A-7750-475E-B2D4-FD309946EE5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68480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FF0000"/>
                </a:solidFill>
                <a:latin typeface="Arial" charset="0"/>
              </a:rPr>
              <a:t>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785794"/>
            <a:ext cx="92869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7030A0"/>
                </a:solidFill>
                <a:latin typeface="Arial" charset="0"/>
              </a:rPr>
              <a:t>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571480"/>
            <a:ext cx="92869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FF0000"/>
                </a:solidFill>
                <a:latin typeface="Arial" charset="0"/>
              </a:rPr>
              <a:t>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928670"/>
            <a:ext cx="78581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7030A0"/>
                </a:solidFill>
                <a:latin typeface="Arial" charset="0"/>
              </a:rPr>
              <a:t>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642918"/>
            <a:ext cx="66738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FF0000"/>
                </a:solidFill>
                <a:latin typeface="Arial" charset="0"/>
              </a:rPr>
              <a:t>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785794"/>
            <a:ext cx="92869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50800"/>
                <a:solidFill>
                  <a:srgbClr val="7030A0"/>
                </a:solidFill>
                <a:latin typeface="Arial" charset="0"/>
              </a:rPr>
              <a:t>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6429" y="804844"/>
            <a:ext cx="6110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50800"/>
                <a:solidFill>
                  <a:srgbClr val="002060"/>
                </a:solidFill>
                <a:latin typeface="Arial" charset="0"/>
              </a:rPr>
              <a:t>в</a:t>
            </a:r>
            <a:endParaRPr lang="ru-RU" sz="5400" b="1" dirty="0">
              <a:ln w="50800"/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065" name="Picture 15" descr="c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9" y="2067648"/>
            <a:ext cx="3727886" cy="33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85918" y="5500702"/>
            <a:ext cx="6715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детский сад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392580464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ckardBell\Desktop\фото\IMG_20240503_15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661950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ШКОЛЬНАЯ БИБЛИОТЕКА</a:t>
            </a:r>
            <a:endParaRPr lang="ru-RU" sz="5400" dirty="0"/>
          </a:p>
        </p:txBody>
      </p:sp>
      <p:pic>
        <p:nvPicPr>
          <p:cNvPr id="5122" name="Picture 2" descr="C:\Users\PackardBell\Desktop\фото\IMG_20240122_0904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210080" cy="3439403"/>
          </a:xfrm>
          <a:prstGeom prst="rect">
            <a:avLst/>
          </a:prstGeom>
          <a:noFill/>
        </p:spPr>
      </p:pic>
      <p:pic>
        <p:nvPicPr>
          <p:cNvPr id="5123" name="Picture 3" descr="C:\Users\PackardBell\Desktop\фото\IMG_20240228_1038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038600" cy="3669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ДОСУГИ</a:t>
            </a:r>
            <a:endParaRPr lang="ru-RU" sz="5400" dirty="0"/>
          </a:p>
        </p:txBody>
      </p:sp>
      <p:pic>
        <p:nvPicPr>
          <p:cNvPr id="6146" name="Picture 2" descr="C:\Users\PackardBell\Desktop\фото\IMG_20240319_0943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28736"/>
            <a:ext cx="4038600" cy="3954859"/>
          </a:xfrm>
          <a:prstGeom prst="rect">
            <a:avLst/>
          </a:prstGeom>
          <a:noFill/>
        </p:spPr>
      </p:pic>
      <p:pic>
        <p:nvPicPr>
          <p:cNvPr id="6147" name="Picture 3" descr="C:\Users\PackardBell\Desktop\фото\IMG_20240320_095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00174"/>
            <a:ext cx="4038600" cy="3883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904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Прощание: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Снова за руки возьмемся</a:t>
            </a:r>
          </a:p>
          <a:p>
            <a:pPr>
              <a:buNone/>
            </a:pPr>
            <a:r>
              <a:rPr lang="ru-RU" dirty="0" smtClean="0"/>
              <a:t>В круг веселый соберемся</a:t>
            </a:r>
          </a:p>
          <a:p>
            <a:pPr>
              <a:buNone/>
            </a:pPr>
            <a:r>
              <a:rPr lang="ru-RU" dirty="0" smtClean="0"/>
              <a:t>Мы не будем огорчаться.</a:t>
            </a:r>
          </a:p>
          <a:p>
            <a:pPr>
              <a:buNone/>
            </a:pPr>
            <a:r>
              <a:rPr lang="ru-RU" dirty="0" smtClean="0"/>
              <a:t>Что уже пора прощаться.</a:t>
            </a:r>
          </a:p>
          <a:p>
            <a:pPr>
              <a:buNone/>
            </a:pPr>
            <a:r>
              <a:rPr lang="ru-RU" dirty="0" smtClean="0"/>
              <a:t>Солнце скрылось за домами,</a:t>
            </a:r>
          </a:p>
          <a:p>
            <a:pPr>
              <a:buNone/>
            </a:pPr>
            <a:r>
              <a:rPr lang="ru-RU" dirty="0" smtClean="0"/>
              <a:t>Покидаем детский сад.</a:t>
            </a:r>
            <a:endParaRPr lang="ru-RU" dirty="0"/>
          </a:p>
        </p:txBody>
      </p:sp>
      <p:pic>
        <p:nvPicPr>
          <p:cNvPr id="7170" name="Picture 2" descr="C:\Users\PackardBell\Desktop\фото\IMG_20240427_111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857232"/>
            <a:ext cx="432911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ckardBell\Desktop\фото\IMG_20240515_072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10073" cy="5837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714356"/>
            <a:ext cx="6758006" cy="85725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Наше приветствие:</a:t>
            </a:r>
            <a:br>
              <a:rPr lang="ru-RU" sz="3600" dirty="0" smtClean="0"/>
            </a:br>
            <a:r>
              <a:rPr lang="ru-RU" sz="3600" dirty="0" smtClean="0"/>
              <a:t>Собрались мы вместе в круг</a:t>
            </a:r>
            <a:br>
              <a:rPr lang="ru-RU" sz="3600" dirty="0" smtClean="0"/>
            </a:br>
            <a:r>
              <a:rPr lang="ru-RU" sz="3600" dirty="0" smtClean="0"/>
              <a:t>Ты мой друг и я твой друг.</a:t>
            </a:r>
            <a:br>
              <a:rPr lang="ru-RU" sz="3600" dirty="0" smtClean="0"/>
            </a:br>
            <a:r>
              <a:rPr lang="ru-RU" sz="3600" dirty="0" smtClean="0"/>
              <a:t>Вместе за руки возьмемся</a:t>
            </a:r>
            <a:br>
              <a:rPr lang="ru-RU" sz="3600" dirty="0" smtClean="0"/>
            </a:br>
            <a:r>
              <a:rPr lang="ru-RU" sz="3600" dirty="0" smtClean="0"/>
              <a:t>И друг другу улыбнемся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PackardBell\Desktop\фото\IMG_20240515_0722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9379" y="2571744"/>
            <a:ext cx="6558769" cy="4011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7610" cy="4525963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Детки в группе той живут,</a:t>
            </a:r>
          </a:p>
          <a:p>
            <a:pPr>
              <a:buNone/>
            </a:pPr>
            <a:r>
              <a:rPr lang="ru-RU" dirty="0" smtClean="0"/>
              <a:t>Здесь играют и поют,</a:t>
            </a:r>
          </a:p>
          <a:p>
            <a:pPr>
              <a:buNone/>
            </a:pPr>
            <a:r>
              <a:rPr lang="ru-RU" dirty="0" smtClean="0"/>
              <a:t>Здесь друзей себе находят,</a:t>
            </a:r>
          </a:p>
          <a:p>
            <a:pPr>
              <a:buNone/>
            </a:pPr>
            <a:r>
              <a:rPr lang="ru-RU" dirty="0" smtClean="0"/>
              <a:t>На прогулку вместе ходят.</a:t>
            </a:r>
          </a:p>
          <a:p>
            <a:pPr>
              <a:buNone/>
            </a:pPr>
            <a:r>
              <a:rPr lang="ru-RU" dirty="0" smtClean="0"/>
              <a:t>Вместе спорят и мечтают,</a:t>
            </a:r>
          </a:p>
          <a:p>
            <a:pPr>
              <a:buNone/>
            </a:pPr>
            <a:r>
              <a:rPr lang="ru-RU" dirty="0" smtClean="0"/>
              <a:t>Незаметно подрастают.</a:t>
            </a:r>
          </a:p>
          <a:p>
            <a:pPr>
              <a:buNone/>
            </a:pPr>
            <a:r>
              <a:rPr lang="ru-RU" dirty="0" smtClean="0"/>
              <a:t>Детский сад — второй наш дом,</a:t>
            </a:r>
          </a:p>
          <a:p>
            <a:pPr>
              <a:buNone/>
            </a:pPr>
            <a:r>
              <a:rPr lang="ru-RU" dirty="0" smtClean="0"/>
              <a:t>Как тепло, уютно в нем!</a:t>
            </a:r>
          </a:p>
          <a:p>
            <a:pPr>
              <a:buNone/>
            </a:pPr>
            <a:r>
              <a:rPr lang="ru-RU" dirty="0" smtClean="0"/>
              <a:t>Группу нашу любят, дети,</a:t>
            </a:r>
          </a:p>
          <a:p>
            <a:pPr>
              <a:buNone/>
            </a:pPr>
            <a:r>
              <a:rPr lang="ru-RU" dirty="0" smtClean="0"/>
              <a:t>Самый добрый дом на свете!</a:t>
            </a:r>
            <a:endParaRPr lang="ru-RU" dirty="0"/>
          </a:p>
        </p:txBody>
      </p:sp>
      <p:pic>
        <p:nvPicPr>
          <p:cNvPr id="5123" name="Picture 3" descr="C:\Users\PackardBell\Desktop\фото\IMG_20240123_103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4208462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ПРОГУЛКА</a:t>
            </a:r>
            <a:endParaRPr lang="ru-RU" sz="5400" dirty="0"/>
          </a:p>
        </p:txBody>
      </p:sp>
      <p:pic>
        <p:nvPicPr>
          <p:cNvPr id="6146" name="Picture 2" descr="C:\Users\PackardBell\Desktop\фото\IMG_20240129_110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2758" y="1600200"/>
            <a:ext cx="3815084" cy="4724400"/>
          </a:xfrm>
          <a:prstGeom prst="rect">
            <a:avLst/>
          </a:prstGeom>
          <a:noFill/>
        </p:spPr>
      </p:pic>
      <p:pic>
        <p:nvPicPr>
          <p:cNvPr id="6147" name="Picture 3" descr="C:\Users\PackardBell\Desktop\фото\IMG_20240513_1058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139395"/>
            <a:ext cx="4343400" cy="3646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ckardBell\Desktop\фото\IMG_20240427_105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68704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ИГРЫ В ГРУППЕ</a:t>
            </a:r>
            <a:endParaRPr lang="ru-RU" sz="5400" dirty="0"/>
          </a:p>
        </p:txBody>
      </p:sp>
      <p:pic>
        <p:nvPicPr>
          <p:cNvPr id="1026" name="Picture 2" descr="C:\Users\PackardBell\Desktop\фото\IMG_20240228_1019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384683"/>
            <a:ext cx="4191000" cy="3155434"/>
          </a:xfrm>
          <a:prstGeom prst="rect">
            <a:avLst/>
          </a:prstGeom>
          <a:noFill/>
        </p:spPr>
      </p:pic>
      <p:pic>
        <p:nvPicPr>
          <p:cNvPr id="1027" name="Picture 3" descr="C:\Users\PackardBell\Desktop\фото\IMG_20240212_103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5216" y="2347652"/>
            <a:ext cx="4289367" cy="3229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ЗАНЯТИЯ</a:t>
            </a:r>
            <a:endParaRPr lang="ru-RU" sz="5400" dirty="0"/>
          </a:p>
        </p:txBody>
      </p:sp>
      <p:pic>
        <p:nvPicPr>
          <p:cNvPr id="2050" name="Picture 2" descr="C:\Users\PackardBell\Desktop\фото\IMG_20240123_1004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38600" cy="4572032"/>
          </a:xfrm>
          <a:prstGeom prst="rect">
            <a:avLst/>
          </a:prstGeom>
          <a:noFill/>
        </p:spPr>
      </p:pic>
      <p:pic>
        <p:nvPicPr>
          <p:cNvPr id="2051" name="Picture 3" descr="C:\Users\PackardBell\Desktop\фото\IMG_20240123_0913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83932" y="1600200"/>
            <a:ext cx="3871936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ckardBell\Desktop\фото\IMG_20240123_091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52883" cy="6213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</TotalTime>
  <Words>106</Words>
  <PresentationFormat>Экран (4:3)</PresentationFormat>
  <Paragraphs>33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Слайд 1</vt:lpstr>
      <vt:lpstr>Слайд 2</vt:lpstr>
      <vt:lpstr>Наше приветствие: Собрались мы вместе в круг Ты мой друг и я твой друг. Вместе за руки возьмемся И друг другу улыбнемся.</vt:lpstr>
      <vt:lpstr>Слайд 4</vt:lpstr>
      <vt:lpstr>ПРОГУЛКА</vt:lpstr>
      <vt:lpstr>Слайд 6</vt:lpstr>
      <vt:lpstr>ИГРЫ В ГРУППЕ</vt:lpstr>
      <vt:lpstr>ЗАНЯТИЯ</vt:lpstr>
      <vt:lpstr>Слайд 9</vt:lpstr>
      <vt:lpstr>Слайд 10</vt:lpstr>
      <vt:lpstr>ШКОЛЬНАЯ БИБЛИОТЕКА</vt:lpstr>
      <vt:lpstr>ДОСУГИ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PackardBell</dc:creator>
  <cp:lastModifiedBy>PackardBell</cp:lastModifiedBy>
  <cp:revision>18</cp:revision>
  <dcterms:created xsi:type="dcterms:W3CDTF">2024-05-15T04:44:00Z</dcterms:created>
  <dcterms:modified xsi:type="dcterms:W3CDTF">2024-05-15T07:37:53Z</dcterms:modified>
</cp:coreProperties>
</file>