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58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74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4436-F262-46DF-8846-AFB73141463A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53F3-0361-490C-89E8-62A7FBBF57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4436-F262-46DF-8846-AFB73141463A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53F3-0361-490C-89E8-62A7FBBF57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4436-F262-46DF-8846-AFB73141463A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53F3-0361-490C-89E8-62A7FBBF57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4436-F262-46DF-8846-AFB73141463A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53F3-0361-490C-89E8-62A7FBBF57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4436-F262-46DF-8846-AFB73141463A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53F3-0361-490C-89E8-62A7FBBF57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4436-F262-46DF-8846-AFB73141463A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53F3-0361-490C-89E8-62A7FBBF57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4436-F262-46DF-8846-AFB73141463A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53F3-0361-490C-89E8-62A7FBBF57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4436-F262-46DF-8846-AFB73141463A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53F3-0361-490C-89E8-62A7FBBF57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4436-F262-46DF-8846-AFB73141463A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53F3-0361-490C-89E8-62A7FBBF57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4436-F262-46DF-8846-AFB73141463A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53F3-0361-490C-89E8-62A7FBBF57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4436-F262-46DF-8846-AFB73141463A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53F3-0361-490C-89E8-62A7FBBF57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54436-F262-46DF-8846-AFB73141463A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553F3-0361-490C-89E8-62A7FBBF574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6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36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9" name="Picture 9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1902" cy="508518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843808" y="5301208"/>
            <a:ext cx="3600400" cy="923330"/>
          </a:xfrm>
          <a:prstGeom prst="rect">
            <a:avLst/>
          </a:prstGeom>
          <a:noFill/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8-9 класс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404664"/>
            <a:ext cx="4464496" cy="923330"/>
          </a:xfrm>
          <a:prstGeom prst="rect">
            <a:avLst/>
          </a:prstGeom>
          <a:noFill/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Наша мама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4098" name="Picture 2" descr="https://sun9-63.userapi.com/impf/c637917/v637917925/62160/-SqIAeEaUng.jpg?size=1435x2160&amp;quality=96&amp;sign=3e062e837c0dbc9cd54b5889b20da42a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84628">
            <a:off x="427802" y="1562164"/>
            <a:ext cx="1715904" cy="2582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https://sun9-4.userapi.com/impg/__4puhaU754TuVE66Gks26KjhKLKjcHK4Vy0Vg/CNgdbd2lETQ.jpg?size=1200x1600&amp;quality=96&amp;sign=e4a600d9d3a1caf1d9c8d3a2aa8464d1&amp;type=album"/>
          <p:cNvPicPr>
            <a:picLocks noChangeAspect="1" noChangeArrowheads="1"/>
          </p:cNvPicPr>
          <p:nvPr/>
        </p:nvPicPr>
        <p:blipFill>
          <a:blip r:embed="rId3" cstate="print"/>
          <a:srcRect l="4040" t="18182" r="23232" b="9091"/>
          <a:stretch>
            <a:fillRect/>
          </a:stretch>
        </p:blipFill>
        <p:spPr bwMode="auto">
          <a:xfrm>
            <a:off x="2555776" y="1340768"/>
            <a:ext cx="194421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https://sun9-79.userapi.com/impg/7zQIPpo8nl-t7eEqoIJ5xtAyo4yWjgY5HPOymQ/EnbbJMGBUMU.jpg?size=1080x1440&amp;quality=95&amp;sign=66f3160d14890053a10f44ebaf6c7a7d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340768"/>
            <a:ext cx="189021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4" name="Picture 8" descr="https://sun9-18.userapi.com/impg/1ElQ80vTly8vNTUdyHYXw0MUSUdiU_maAbOG0Q/ZUlic69HKEI.jpg?size=1280x960&amp;quality=96&amp;sign=dc49e5d977448bc9553a8ba4ec4131dd&amp;type=album"/>
          <p:cNvPicPr>
            <a:picLocks noChangeAspect="1" noChangeArrowheads="1"/>
          </p:cNvPicPr>
          <p:nvPr/>
        </p:nvPicPr>
        <p:blipFill>
          <a:blip r:embed="rId5" cstate="print"/>
          <a:srcRect l="49021" t="13687" r="14951" b="17314"/>
          <a:stretch>
            <a:fillRect/>
          </a:stretch>
        </p:blipFill>
        <p:spPr bwMode="auto">
          <a:xfrm rot="20614145">
            <a:off x="1797230" y="3986318"/>
            <a:ext cx="1759845" cy="2527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6" name="Picture 10" descr="https://sun9-33.userapi.com/impg/s1uqpXan82Wa5QqsSJ-96s_k2uFP31lejKOcuw/QkKCNGs2ZPw.jpg?size=960x1280&amp;quality=96&amp;sign=131a57817e981f43343338c81eb07483&amp;type=album"/>
          <p:cNvPicPr>
            <a:picLocks noChangeAspect="1" noChangeArrowheads="1"/>
          </p:cNvPicPr>
          <p:nvPr/>
        </p:nvPicPr>
        <p:blipFill>
          <a:blip r:embed="rId6" cstate="print"/>
          <a:srcRect l="17778" t="13333" r="2222"/>
          <a:stretch>
            <a:fillRect/>
          </a:stretch>
        </p:blipFill>
        <p:spPr bwMode="auto">
          <a:xfrm rot="981176">
            <a:off x="6906759" y="1475970"/>
            <a:ext cx="1739526" cy="251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8" name="Picture 12" descr="https://sun9-38.userapi.com/impg/JUPZHklBaRTdde5v48z1QBreszL_Q3ZswhCzww/TOvVicvSHvI.jpg?size=1600x1200&amp;quality=96&amp;sign=055dfc36a749e056a61f051c37ce631b&amp;type=album"/>
          <p:cNvPicPr>
            <a:picLocks noChangeAspect="1" noChangeArrowheads="1"/>
          </p:cNvPicPr>
          <p:nvPr/>
        </p:nvPicPr>
        <p:blipFill>
          <a:blip r:embed="rId7" cstate="print"/>
          <a:srcRect l="47799"/>
          <a:stretch>
            <a:fillRect/>
          </a:stretch>
        </p:blipFill>
        <p:spPr bwMode="auto">
          <a:xfrm rot="906082">
            <a:off x="5577718" y="4038354"/>
            <a:ext cx="1681321" cy="2415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 rot="20921467">
            <a:off x="1058590" y="4092865"/>
            <a:ext cx="956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Татьяна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 rot="963641">
            <a:off x="6908681" y="3770115"/>
            <a:ext cx="956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Татьяна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14751" y="3807222"/>
            <a:ext cx="874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Галина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20072" y="3789040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Алла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 rot="20571102">
            <a:off x="2793722" y="6367904"/>
            <a:ext cx="901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Оксана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 rot="1023638">
            <a:off x="5669673" y="6213504"/>
            <a:ext cx="765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Ольга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404664"/>
            <a:ext cx="4464496" cy="923330"/>
          </a:xfrm>
          <a:prstGeom prst="rect">
            <a:avLst/>
          </a:prstGeom>
          <a:noFill/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Наш папа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 rot="20921467">
            <a:off x="1044516" y="4092865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Михаил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 rot="963641">
            <a:off x="6952699" y="3770115"/>
            <a:ext cx="868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Сергей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14751" y="3807222"/>
            <a:ext cx="1051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Николай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6056" y="3717032"/>
            <a:ext cx="791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Павел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 rot="20571102">
            <a:off x="2366049" y="6310166"/>
            <a:ext cx="1266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Александр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 rot="1023638">
            <a:off x="5558167" y="6213504"/>
            <a:ext cx="988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Евгений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8434" name="Picture 2" descr="https://sun9-76.userapi.com/impg/A2bbNjhmkZd7jADNUA2iPrczXGlDJpZ2oDannA/EwmLHZiO3kI.jpg?size=2560x1920&amp;quality=95&amp;sign=89316dba9e2f87a0c57d93f525872e8d&amp;type=album"/>
          <p:cNvPicPr>
            <a:picLocks noChangeAspect="1" noChangeArrowheads="1"/>
          </p:cNvPicPr>
          <p:nvPr/>
        </p:nvPicPr>
        <p:blipFill>
          <a:blip r:embed="rId2" cstate="print"/>
          <a:srcRect t="17502" r="68121"/>
          <a:stretch>
            <a:fillRect/>
          </a:stretch>
        </p:blipFill>
        <p:spPr bwMode="auto">
          <a:xfrm rot="1101558">
            <a:off x="5923139" y="3993366"/>
            <a:ext cx="1224136" cy="2375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https://sun9-55.userapi.com/impg/KpDEZ3gRMvtNMeAQrYH93Ej78fVxeZjNarJquQ/erFt5dJsNd8.jpg?size=1600x1200&amp;quality=95&amp;sign=c58f708765c758c9d5bc19673b6ee144&amp;type=album"/>
          <p:cNvPicPr>
            <a:picLocks noChangeAspect="1" noChangeArrowheads="1"/>
          </p:cNvPicPr>
          <p:nvPr/>
        </p:nvPicPr>
        <p:blipFill>
          <a:blip r:embed="rId3" cstate="print"/>
          <a:srcRect l="79948" t="41573" r="3669" b="21118"/>
          <a:stretch>
            <a:fillRect/>
          </a:stretch>
        </p:blipFill>
        <p:spPr bwMode="auto">
          <a:xfrm>
            <a:off x="2771800" y="1340768"/>
            <a:ext cx="1475656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8" name="Picture 6" descr="https://sun9-51.userapi.com/impg/TGaMXRXxMI2MJtjrW2jqJVUAxQ7DPLa0LcSi4g/Iz7Nm-fCSnU.jpg?size=604x453&amp;quality=96&amp;sign=39b0412be5be3e5b0b86cd45868f7ca6&amp;type=album"/>
          <p:cNvPicPr>
            <a:picLocks noChangeAspect="1" noChangeArrowheads="1"/>
          </p:cNvPicPr>
          <p:nvPr/>
        </p:nvPicPr>
        <p:blipFill>
          <a:blip r:embed="rId4" cstate="print"/>
          <a:srcRect l="47562" t="33377" r="42425" b="43259"/>
          <a:stretch>
            <a:fillRect/>
          </a:stretch>
        </p:blipFill>
        <p:spPr bwMode="auto">
          <a:xfrm rot="925799">
            <a:off x="6928476" y="1141510"/>
            <a:ext cx="1584176" cy="2772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0" name="Picture 8" descr="https://sun9-16.userapi.com/impg/UkGJMnARJbOLipN9lMIaWtQNzld0_9IAZkijuw/WovhCKXdG3Y.jpg?size=1620x2160&amp;quality=95&amp;sign=aa2ed21362f40000d4847fdeda597fe8&amp;type=album"/>
          <p:cNvPicPr>
            <a:picLocks noChangeAspect="1" noChangeArrowheads="1"/>
          </p:cNvPicPr>
          <p:nvPr/>
        </p:nvPicPr>
        <p:blipFill>
          <a:blip r:embed="rId5" cstate="print"/>
          <a:srcRect l="58065" t="38710" b="20161"/>
          <a:stretch>
            <a:fillRect/>
          </a:stretch>
        </p:blipFill>
        <p:spPr bwMode="auto">
          <a:xfrm rot="20997154">
            <a:off x="403787" y="1480501"/>
            <a:ext cx="1941789" cy="2539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2" name="Picture 10" descr="https://sun9-31.userapi.com/impg/sUp_1PeJgebvpbXrWPqwpTldacLTsblhyexeHg/WwGeOYHWQPU.jpg?size=449x600&amp;quality=96&amp;sign=ffca599c1b261b7bb8d2cb599ffe9fbb&amp;type=album"/>
          <p:cNvPicPr>
            <a:picLocks noChangeAspect="1" noChangeArrowheads="1"/>
          </p:cNvPicPr>
          <p:nvPr/>
        </p:nvPicPr>
        <p:blipFill>
          <a:blip r:embed="rId6" cstate="print"/>
          <a:srcRect l="34504" t="16380" r="31821" b="53380"/>
          <a:stretch>
            <a:fillRect/>
          </a:stretch>
        </p:blipFill>
        <p:spPr bwMode="auto">
          <a:xfrm>
            <a:off x="4572000" y="1412776"/>
            <a:ext cx="1980220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4" name="Picture 12" descr="https://sun9-55.userapi.com/impg/L3x-YDMnf9aJtDRy7Rv8OgL8jr_1HCG0fzBWQQ/ThrWeWe4DeU.jpg?size=1613x2160&amp;quality=95&amp;sign=814dc5a21910fbbe56e86c058016d9e1&amp;type=album"/>
          <p:cNvPicPr>
            <a:picLocks noChangeAspect="1" noChangeArrowheads="1"/>
          </p:cNvPicPr>
          <p:nvPr/>
        </p:nvPicPr>
        <p:blipFill>
          <a:blip r:embed="rId7" cstate="print"/>
          <a:srcRect t="27679" r="33650" b="3571"/>
          <a:stretch>
            <a:fillRect/>
          </a:stretch>
        </p:blipFill>
        <p:spPr bwMode="auto">
          <a:xfrm rot="20465230">
            <a:off x="1775625" y="4409984"/>
            <a:ext cx="1515906" cy="2103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r="53524"/>
          <a:stretch>
            <a:fillRect/>
          </a:stretch>
        </p:blipFill>
        <p:spPr bwMode="auto">
          <a:xfrm>
            <a:off x="899592" y="0"/>
            <a:ext cx="7380312" cy="8527456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276872"/>
            <a:ext cx="77717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4283968" y="2564904"/>
            <a:ext cx="0" cy="25922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1619672" y="2636912"/>
            <a:ext cx="2592288" cy="130452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2195736" y="2564904"/>
            <a:ext cx="2088232" cy="6564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4283968" y="1988840"/>
            <a:ext cx="936104" cy="58444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203848" y="2636912"/>
            <a:ext cx="1043608" cy="136815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1187624" y="1484784"/>
            <a:ext cx="2952328" cy="108012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1403648" y="2636912"/>
            <a:ext cx="2736304" cy="115212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3779912" y="2564904"/>
            <a:ext cx="504056" cy="130452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2267744" y="2564904"/>
            <a:ext cx="1872208" cy="14401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332656"/>
            <a:ext cx="6552728" cy="1152128"/>
          </a:xfrm>
          <a:prstGeom prst="rect">
            <a:avLst/>
          </a:prstGeom>
          <a:noFill/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Семейный стаж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1628800"/>
            <a:ext cx="2160240" cy="1368152"/>
          </a:xfrm>
          <a:prstGeom prst="rect">
            <a:avLst/>
          </a:prstGeom>
          <a:noFill/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91 год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https://sun9-53.userapi.com/impg/Qw2JsmTd282Nn-6OkLPDH1otxpvjE-DbwYPucA/bw8CwTQmNDc.jpg?size=2560x1920&amp;quality=95&amp;sign=f060d88a16282d3007910075582677ca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993396"/>
          </a:xfrm>
          <a:prstGeom prst="rect">
            <a:avLst/>
          </a:prstGeom>
          <a:noFill/>
        </p:spPr>
      </p:pic>
      <p:pic>
        <p:nvPicPr>
          <p:cNvPr id="3076" name="Picture 4" descr="https://sun9-51.userapi.com/impg/TGaMXRXxMI2MJtjrW2jqJVUAxQ7DPLa0LcSi4g/Iz7Nm-fCSnU.jpg?size=604x453&amp;quality=96&amp;sign=39b0412be5be3e5b0b86cd45868f7ca6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9144000" cy="6858002"/>
          </a:xfrm>
          <a:prstGeom prst="rect">
            <a:avLst/>
          </a:prstGeom>
          <a:noFill/>
        </p:spPr>
      </p:pic>
      <p:pic>
        <p:nvPicPr>
          <p:cNvPr id="3078" name="Picture 6" descr="https://sun9-55.userapi.com/impg/KpDEZ3gRMvtNMeAQrYH93Ej78fVxeZjNarJquQ/erFt5dJsNd8.jpg?size=1600x1200&amp;quality=95&amp;sign=c58f708765c758c9d5bc19673b6ee144&amp;type=album"/>
          <p:cNvPicPr>
            <a:picLocks noChangeAspect="1" noChangeArrowheads="1"/>
          </p:cNvPicPr>
          <p:nvPr/>
        </p:nvPicPr>
        <p:blipFill>
          <a:blip r:embed="rId4" cstate="print"/>
          <a:srcRect t="27626" r="1990"/>
          <a:stretch>
            <a:fillRect/>
          </a:stretch>
        </p:blipFill>
        <p:spPr bwMode="auto">
          <a:xfrm>
            <a:off x="-54441" y="1196752"/>
            <a:ext cx="9198441" cy="5184576"/>
          </a:xfrm>
          <a:prstGeom prst="rect">
            <a:avLst/>
          </a:prstGeom>
          <a:noFill/>
        </p:spPr>
      </p:pic>
      <p:pic>
        <p:nvPicPr>
          <p:cNvPr id="3080" name="Picture 8" descr="https://sun9-16.userapi.com/impg/UkGJMnARJbOLipN9lMIaWtQNzld0_9IAZkijuw/WovhCKXdG3Y.jpg?size=1620x2160&amp;quality=95&amp;sign=aa2ed21362f40000d4847fdeda597fe8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5958" y="0"/>
            <a:ext cx="5218042" cy="6957391"/>
          </a:xfrm>
          <a:prstGeom prst="rect">
            <a:avLst/>
          </a:prstGeom>
          <a:noFill/>
        </p:spPr>
      </p:pic>
      <p:pic>
        <p:nvPicPr>
          <p:cNvPr id="3082" name="Picture 10" descr="https://sun9-34.userapi.com/impg/VWdoABdTnHMMZTFR6juJVgJJNTlh46vs7S-5aA/kiCzOipH6mg.jpg?size=2160x2160&amp;quality=96&amp;sign=4b0d485d857105e4022378e84b8bfcd1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-171400"/>
            <a:ext cx="7425952" cy="742595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563888" y="3573016"/>
            <a:ext cx="2160240" cy="1368152"/>
          </a:xfrm>
          <a:prstGeom prst="rect">
            <a:avLst/>
          </a:prstGeom>
          <a:noFill/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91 год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15616" y="0"/>
            <a:ext cx="7056784" cy="1296144"/>
          </a:xfrm>
          <a:prstGeom prst="rect">
            <a:avLst/>
          </a:prstGeom>
          <a:noFill/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Счастливы вместе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2" grpId="1"/>
      <p:bldP spid="13" grpId="0"/>
      <p:bldP spid="1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87824" y="332656"/>
            <a:ext cx="3970784" cy="1066130"/>
          </a:xfrm>
          <a:prstGeom prst="rect">
            <a:avLst/>
          </a:prstGeom>
          <a:noFill/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</a:rPr>
              <a:t>Мы - Дети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19458" name="Picture 2" descr="https://sun9-63.userapi.com/impg/nJ9WqHD5CczUkFGkFD9CALOL-uFh-mZN3JE9UQ/df02XH_IIO8.jpg?size=1080x810&amp;quality=95&amp;sign=7adee358c767ea61d820dbe3c922be40&amp;type=album"/>
          <p:cNvPicPr>
            <a:picLocks noChangeAspect="1" noChangeArrowheads="1"/>
          </p:cNvPicPr>
          <p:nvPr/>
        </p:nvPicPr>
        <p:blipFill>
          <a:blip r:embed="rId2" cstate="print"/>
          <a:srcRect l="15400" t="34533" r="27201" b="11335"/>
          <a:stretch>
            <a:fillRect/>
          </a:stretch>
        </p:blipFill>
        <p:spPr bwMode="auto">
          <a:xfrm>
            <a:off x="107504" y="1700808"/>
            <a:ext cx="5904656" cy="4176464"/>
          </a:xfrm>
          <a:prstGeom prst="rect">
            <a:avLst/>
          </a:prstGeom>
          <a:noFill/>
        </p:spPr>
      </p:pic>
      <p:pic>
        <p:nvPicPr>
          <p:cNvPr id="19460" name="Picture 4" descr="https://sun9-38.userapi.com/impg/T9_n09dKFWK1S0LvhSMBovvApT2GTtvWxWjrTA/6ioo1shg-aU.jpg?size=780x1040&amp;quality=95&amp;sign=da760c21d8a25e630748fd2c07f15515&amp;type=album"/>
          <p:cNvPicPr>
            <a:picLocks noChangeAspect="1" noChangeArrowheads="1"/>
          </p:cNvPicPr>
          <p:nvPr/>
        </p:nvPicPr>
        <p:blipFill>
          <a:blip r:embed="rId3" cstate="print"/>
          <a:srcRect l="20354" t="11631" r="24401" b="36759"/>
          <a:stretch>
            <a:fillRect/>
          </a:stretch>
        </p:blipFill>
        <p:spPr bwMode="auto">
          <a:xfrm>
            <a:off x="6012160" y="1916832"/>
            <a:ext cx="2774843" cy="3456384"/>
          </a:xfrm>
          <a:prstGeom prst="rect">
            <a:avLst/>
          </a:prstGeom>
          <a:noFill/>
        </p:spPr>
      </p:pic>
      <p:pic>
        <p:nvPicPr>
          <p:cNvPr id="19462" name="Picture 6" descr="https://sun9-37.userapi.com/impg/T1RdcyFTTIozvufiIK9EDDRQmrp8AVdeZBgxBA/XLL1H4VUDPE.jpg?size=960x1280&amp;quality=95&amp;sign=bbd9e0b562672e52cee6fad3f0e35fe4&amp;type=album"/>
          <p:cNvPicPr>
            <a:picLocks noChangeAspect="1" noChangeArrowheads="1"/>
          </p:cNvPicPr>
          <p:nvPr/>
        </p:nvPicPr>
        <p:blipFill>
          <a:blip r:embed="rId4" cstate="print"/>
          <a:srcRect l="20863" t="39981" r="12201" b="13360"/>
          <a:stretch>
            <a:fillRect/>
          </a:stretch>
        </p:blipFill>
        <p:spPr bwMode="auto">
          <a:xfrm>
            <a:off x="2123728" y="1484784"/>
            <a:ext cx="5544616" cy="515323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915816" y="5013176"/>
            <a:ext cx="4032448" cy="1368152"/>
          </a:xfrm>
          <a:prstGeom prst="rect">
            <a:avLst/>
          </a:prstGeom>
          <a:noFill/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18 детей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4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</TotalTime>
  <Words>31</Words>
  <Application>Microsoft Office PowerPoint</Application>
  <PresentationFormat>Экран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Мы - Дети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Цифровая среда</dc:creator>
  <cp:lastModifiedBy>Цифровая среда</cp:lastModifiedBy>
  <cp:revision>2</cp:revision>
  <dcterms:created xsi:type="dcterms:W3CDTF">2024-05-14T10:41:49Z</dcterms:created>
  <dcterms:modified xsi:type="dcterms:W3CDTF">2024-05-15T09:27:55Z</dcterms:modified>
</cp:coreProperties>
</file>