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72" r:id="rId9"/>
    <p:sldId id="27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5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1540" y="11267"/>
            <a:ext cx="8712968" cy="68143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ГКОУ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Осташковский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детский дом»</a:t>
            </a:r>
            <a:endParaRPr lang="ru-RU" sz="24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215736" y="1724891"/>
            <a:ext cx="6368752" cy="1631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683568" y="939552"/>
            <a:ext cx="7920880" cy="1631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Использование дидактических игр 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экологическом воспитании детей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среднего возраста.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64061" y="4206799"/>
            <a:ext cx="44999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Выполнила: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Воспитатель 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категории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ГКОУ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Осташковский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детский дом»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Бутузова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Марина Александровна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2411760" y="6316542"/>
            <a:ext cx="4352528" cy="4716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2411760" y="6093295"/>
            <a:ext cx="3951652" cy="69492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Осташков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2017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867544" y="2276872"/>
            <a:ext cx="7552928" cy="17526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Дидактическая игра: «Цепочка.» 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366548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286412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экологической культуры, экологических чувств и экологической      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деятельности. 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адачи: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1. Обучающие: 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Учить детей замечать изменения, происходящие в природе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устанавливать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причинно-следственные связи,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составлять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пищевые цыпочки.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2. Развивающие: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Развивать такие качества, как любознательность, наблюдательность чувства    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прекрасного.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3. Воспитывающие: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Воспитывать бережное отношение к природе, нетерпимость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бессмысленной порче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растений и уничтожению насекомых, животных и птиц.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Воспитывать умение сочувствовать и сопереживать.</a:t>
            </a:r>
          </a:p>
          <a:p>
            <a:pPr algn="just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Материал: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картинки (старик, сова, корова, мыши, шмель, клевер)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сказка В. Бианки «Сова»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0782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Игра «Цепочка»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05837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\Desktop\3 ГР. РОМАШКА\ЭКОЛОГИЯ\0_a4f4d_3e6ccfeb_XL.png"/>
          <p:cNvPicPr>
            <a:picLocks noChangeAspect="1" noChangeArrowheads="1"/>
          </p:cNvPicPr>
          <p:nvPr/>
        </p:nvPicPr>
        <p:blipFill>
          <a:blip r:embed="rId2" cstate="screen">
            <a:lum bright="10000"/>
          </a:blip>
          <a:srcRect/>
          <a:stretch>
            <a:fillRect/>
          </a:stretch>
        </p:blipFill>
        <p:spPr bwMode="auto">
          <a:xfrm>
            <a:off x="1475656" y="2252688"/>
            <a:ext cx="1683757" cy="31417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1" descr="C:\Users\U\Desktop\3 ГР. РОМАШКА\ЭКОЛОГИЯ\0008-013-JA-khochu-napitsja-chaju-K-samovaru-podbegaju-No-puzatyj-ot-menja-Ubezhal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10000"/>
          </a:blip>
          <a:srcRect/>
          <a:stretch>
            <a:fillRect/>
          </a:stretch>
        </p:blipFill>
        <p:spPr bwMode="auto">
          <a:xfrm>
            <a:off x="5888585" y="3140968"/>
            <a:ext cx="2160240" cy="1988226"/>
          </a:xfrm>
          <a:prstGeom prst="rect">
            <a:avLst/>
          </a:prstGeom>
          <a:noFill/>
        </p:spPr>
      </p:pic>
      <p:pic>
        <p:nvPicPr>
          <p:cNvPr id="6" name="Picture 4" descr="C:\Users\U\Desktop\3 ГР. РОМАШКА\ЭКОЛОГИЯ\korova19.pn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059833" y="4706961"/>
            <a:ext cx="2664295" cy="21510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Стрелка вправо 6"/>
          <p:cNvSpPr/>
          <p:nvPr/>
        </p:nvSpPr>
        <p:spPr>
          <a:xfrm>
            <a:off x="4186966" y="3284984"/>
            <a:ext cx="577640" cy="311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4186966" y="4127536"/>
            <a:ext cx="577640" cy="311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07504" y="2606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Жил- был Старик, который любил белить чай молоком, которое давала корова</a:t>
            </a:r>
            <a:r>
              <a:rPr lang="ru-RU" i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65531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\Desktop\3 ГР. РОМАШКА\ЭКОЛОГИЯ\0_a4f4d_3e6ccfeb_XL.png"/>
          <p:cNvPicPr>
            <a:picLocks noChangeAspect="1" noChangeArrowheads="1"/>
          </p:cNvPicPr>
          <p:nvPr/>
        </p:nvPicPr>
        <p:blipFill>
          <a:blip r:embed="rId2" cstate="screen">
            <a:lum bright="10000"/>
          </a:blip>
          <a:srcRect/>
          <a:stretch>
            <a:fillRect/>
          </a:stretch>
        </p:blipFill>
        <p:spPr bwMode="auto">
          <a:xfrm>
            <a:off x="1259632" y="1782797"/>
            <a:ext cx="2089135" cy="3612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1" descr="C:\Users\U\Desktop\3 ГР. РОМАШКА\ЭКОЛОГИЯ\0008-013-JA-khochu-napitsja-chaju-K-samovaru-podbegaju-No-puzatyj-ot-menja-Ubezhal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10000"/>
          </a:blip>
          <a:srcRect/>
          <a:stretch>
            <a:fillRect/>
          </a:stretch>
        </p:blipFill>
        <p:spPr bwMode="auto">
          <a:xfrm>
            <a:off x="6372200" y="3975664"/>
            <a:ext cx="1222555" cy="1125206"/>
          </a:xfrm>
          <a:prstGeom prst="rect">
            <a:avLst/>
          </a:prstGeom>
          <a:noFill/>
        </p:spPr>
      </p:pic>
      <p:pic>
        <p:nvPicPr>
          <p:cNvPr id="6" name="Picture 4" descr="C:\Users\U\Desktop\3 ГР. РОМАШКА\ЭКОЛОГИЯ\korova19.pn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098809" y="4653135"/>
            <a:ext cx="2874373" cy="22048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Стрелка вправо 6"/>
          <p:cNvSpPr/>
          <p:nvPr/>
        </p:nvSpPr>
        <p:spPr>
          <a:xfrm>
            <a:off x="4383797" y="3704764"/>
            <a:ext cx="577640" cy="311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5400000">
            <a:off x="4383797" y="4382708"/>
            <a:ext cx="577640" cy="311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17" descr="http://sch821.mskobr.ru/files/images/%D1%81%D0%BE%D0%B2%D1%91%D0%BD%D0%BE%D0%BA.gif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 flipH="1">
            <a:off x="6372200" y="764704"/>
            <a:ext cx="2071381" cy="1844824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7504" y="116632"/>
            <a:ext cx="8856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Однажды обиделась Сова на Старика и улетела. Старик не очень-то горевал.</a:t>
            </a:r>
          </a:p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Ну зачем ему Сова ? И вдруг выяснилось, что с её отлётом начались неприятности, нечем стало белить чай .</a:t>
            </a:r>
            <a:endParaRPr lang="ru-RU" sz="20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43646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0238" y="116632"/>
            <a:ext cx="89289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Расплодились на лугу мыши, которых она ловила, многочисленные мыши стали разорять гнезда шмелей, а чем меньше шмелей, тем хуже урожай клевера, цветки которого они опыляли. Клевер – любимая еда коровы. Мало клевера- мало и молока, которое так любит Старик.</a:t>
            </a:r>
            <a:endParaRPr lang="ru-RU" sz="20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U\Desktop\3 ГР. РОМАШКА\ЭКОЛОГИЯ\0_a4f4d_3e6ccfeb_XL.png"/>
          <p:cNvPicPr>
            <a:picLocks noChangeAspect="1" noChangeArrowheads="1"/>
          </p:cNvPicPr>
          <p:nvPr/>
        </p:nvPicPr>
        <p:blipFill>
          <a:blip r:embed="rId2" cstate="screen">
            <a:lum bright="10000"/>
          </a:blip>
          <a:srcRect/>
          <a:stretch>
            <a:fillRect/>
          </a:stretch>
        </p:blipFill>
        <p:spPr bwMode="auto">
          <a:xfrm>
            <a:off x="7452320" y="1440071"/>
            <a:ext cx="1349805" cy="23419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4" descr="C:\Users\U\Desktop\3 ГР. РОМАШКА\ЭКОЛОГИЯ\korova19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012160" y="4202570"/>
            <a:ext cx="1958365" cy="19188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6" descr="C:\Users\U\Desktop\3 ГР. РОМАШКА\ЭКОЛОГИЯ\1251057_html_m6e2b8778.jp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/>
          </a:blip>
          <a:srcRect/>
          <a:stretch>
            <a:fillRect/>
          </a:stretch>
        </p:blipFill>
        <p:spPr bwMode="auto">
          <a:xfrm>
            <a:off x="641883" y="3569773"/>
            <a:ext cx="1073779" cy="8401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 descr="http://www.pollinator.ca/bestpractices/images/clover%20small.jp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 contrast="10000"/>
          </a:blip>
          <a:srcRect/>
          <a:stretch>
            <a:fillRect/>
          </a:stretch>
        </p:blipFill>
        <p:spPr bwMode="auto">
          <a:xfrm>
            <a:off x="3503728" y="5225724"/>
            <a:ext cx="1889440" cy="1485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 descr="C:\Users\U\Desktop\3 ГР. РОМАШКА\ЭКОЛОГИЯ\avatar-74167-20121215075549.jpg"/>
          <p:cNvPicPr>
            <a:picLocks noChangeAspect="1" noChangeArrowheads="1"/>
          </p:cNvPicPr>
          <p:nvPr/>
        </p:nvPicPr>
        <p:blipFill>
          <a:blip r:embed="rId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/>
          </a:blip>
          <a:srcRect/>
          <a:stretch>
            <a:fillRect/>
          </a:stretch>
        </p:blipFill>
        <p:spPr bwMode="auto">
          <a:xfrm flipH="1">
            <a:off x="1590010" y="4698643"/>
            <a:ext cx="1332148" cy="1332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Стрелка вправо 11"/>
          <p:cNvSpPr/>
          <p:nvPr/>
        </p:nvSpPr>
        <p:spPr>
          <a:xfrm rot="7803810" flipH="1">
            <a:off x="7709165" y="3885124"/>
            <a:ext cx="409684" cy="30125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трелка вправо 12"/>
          <p:cNvSpPr/>
          <p:nvPr/>
        </p:nvSpPr>
        <p:spPr>
          <a:xfrm rot="15397838">
            <a:off x="493864" y="2956733"/>
            <a:ext cx="468164" cy="34350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 rot="13660642">
            <a:off x="1264720" y="4500936"/>
            <a:ext cx="382392" cy="27641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трелка вправо 14"/>
          <p:cNvSpPr/>
          <p:nvPr/>
        </p:nvSpPr>
        <p:spPr>
          <a:xfrm rot="20619887">
            <a:off x="5544888" y="5897143"/>
            <a:ext cx="438534" cy="26729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Стрелка вправо 15"/>
          <p:cNvSpPr/>
          <p:nvPr/>
        </p:nvSpPr>
        <p:spPr>
          <a:xfrm rot="1563960" flipH="1">
            <a:off x="2907845" y="5790669"/>
            <a:ext cx="436258" cy="26967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Picture 17" descr="http://sch821.mskobr.ru/files/images/%D1%81%D0%BE%D0%B2%D1%91%D0%BD%D0%BE%D0%BA.gif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 flipH="1">
            <a:off x="257389" y="1628800"/>
            <a:ext cx="1383559" cy="12322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025370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\Desktop\3 ГР. РОМАШКА\ЭКОЛОГИЯ\0_a4f4d_3e6ccfeb_XL.png"/>
          <p:cNvPicPr>
            <a:picLocks noChangeAspect="1" noChangeArrowheads="1"/>
          </p:cNvPicPr>
          <p:nvPr/>
        </p:nvPicPr>
        <p:blipFill>
          <a:blip r:embed="rId2" cstate="screen">
            <a:lum bright="10000"/>
          </a:blip>
          <a:srcRect/>
          <a:stretch>
            <a:fillRect/>
          </a:stretch>
        </p:blipFill>
        <p:spPr bwMode="auto">
          <a:xfrm>
            <a:off x="5724127" y="2780928"/>
            <a:ext cx="1395725" cy="24216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17" descr="http://sch821.mskobr.ru/files/images/%D1%81%D0%BE%D0%B2%D1%91%D0%BD%D0%BE%D0%BA.gif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flipH="1">
            <a:off x="1133059" y="2139104"/>
            <a:ext cx="1918454" cy="170862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51520" y="162587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он всё это понял, пошел просить у Совы прощения. </a:t>
            </a:r>
          </a:p>
        </p:txBody>
      </p:sp>
    </p:spTree>
    <p:extLst>
      <p:ext uri="{BB962C8B-B14F-4D97-AF65-F5344CB8AC3E}">
        <p14:creationId xmlns:p14="http://schemas.microsoft.com/office/powerpoint/2010/main" xmlns="" val="37142012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\Desktop\3 ГР. РОМАШКА\ЭКОЛОГИЯ\0_a4f4d_3e6ccfeb_XL.png"/>
          <p:cNvPicPr>
            <a:picLocks noChangeAspect="1" noChangeArrowheads="1"/>
          </p:cNvPicPr>
          <p:nvPr/>
        </p:nvPicPr>
        <p:blipFill>
          <a:blip r:embed="rId2" cstate="screen">
            <a:lum bright="10000"/>
          </a:blip>
          <a:srcRect/>
          <a:stretch>
            <a:fillRect/>
          </a:stretch>
        </p:blipFill>
        <p:spPr bwMode="auto">
          <a:xfrm>
            <a:off x="7606434" y="1315703"/>
            <a:ext cx="1395725" cy="24216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C:\Users\U\Desktop\3 ГР. РОМАШКА\ЭКОЛОГИЯ\korova19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585490" y="4034898"/>
            <a:ext cx="2418262" cy="19016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6" descr="C:\Users\U\Desktop\3 ГР. РОМАШКА\ЭКОЛОГИЯ\1251057_html_m6e2b8778.jp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/>
          </a:blip>
          <a:srcRect/>
          <a:stretch>
            <a:fillRect/>
          </a:stretch>
        </p:blipFill>
        <p:spPr bwMode="auto">
          <a:xfrm>
            <a:off x="395536" y="2516869"/>
            <a:ext cx="1635441" cy="12796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9" descr="http://www.pollinator.ca/bestpractices/images/clover%20small.jp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 contrast="10000"/>
          </a:blip>
          <a:srcRect/>
          <a:stretch>
            <a:fillRect/>
          </a:stretch>
        </p:blipFill>
        <p:spPr bwMode="auto">
          <a:xfrm>
            <a:off x="3015518" y="4869160"/>
            <a:ext cx="2488057" cy="19557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10" descr="C:\Users\U\Desktop\3 ГР. РОМАШКА\ЭКОЛОГИЯ\avatar-74167-20121215075549.jpg"/>
          <p:cNvPicPr>
            <a:picLocks noChangeAspect="1" noChangeArrowheads="1"/>
          </p:cNvPicPr>
          <p:nvPr/>
        </p:nvPicPr>
        <p:blipFill>
          <a:blip r:embed="rId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/>
          </a:blip>
          <a:srcRect/>
          <a:stretch>
            <a:fillRect/>
          </a:stretch>
        </p:blipFill>
        <p:spPr bwMode="auto">
          <a:xfrm flipH="1">
            <a:off x="1365272" y="4051091"/>
            <a:ext cx="1472952" cy="14729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Стрелка вправо 10"/>
          <p:cNvSpPr/>
          <p:nvPr/>
        </p:nvSpPr>
        <p:spPr>
          <a:xfrm rot="7549821" flipH="1">
            <a:off x="7171705" y="3644671"/>
            <a:ext cx="402485" cy="30363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трелка вправо 12"/>
          <p:cNvSpPr/>
          <p:nvPr/>
        </p:nvSpPr>
        <p:spPr>
          <a:xfrm rot="13660642">
            <a:off x="1133267" y="3872098"/>
            <a:ext cx="464012" cy="325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 rot="20131757">
            <a:off x="5400917" y="5734264"/>
            <a:ext cx="418381" cy="311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трелка вправо 14"/>
          <p:cNvSpPr/>
          <p:nvPr/>
        </p:nvSpPr>
        <p:spPr>
          <a:xfrm rot="1836945" flipH="1">
            <a:off x="2365189" y="5617838"/>
            <a:ext cx="450417" cy="29983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6" name="Picture 2" descr="C:\Users\U\Desktop\3 ГР. РОМАШКА\ЭКОЛОГИЯ\0_a4f4d_3e6ccfeb_XL.png"/>
          <p:cNvPicPr>
            <a:picLocks noChangeAspect="1" noChangeArrowheads="1"/>
          </p:cNvPicPr>
          <p:nvPr/>
        </p:nvPicPr>
        <p:blipFill>
          <a:blip r:embed="rId2" cstate="screen">
            <a:lum bright="10000"/>
          </a:blip>
          <a:srcRect/>
          <a:stretch>
            <a:fillRect/>
          </a:stretch>
        </p:blipFill>
        <p:spPr bwMode="auto">
          <a:xfrm>
            <a:off x="7498715" y="1290356"/>
            <a:ext cx="1395725" cy="24216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7" descr="http://sch821.mskobr.ru/files/images/%D1%81%D0%BE%D0%B2%D1%91%D0%BD%D0%BE%D0%BA.gif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 flipH="1">
            <a:off x="3203848" y="1556792"/>
            <a:ext cx="1918454" cy="170862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116632"/>
            <a:ext cx="88944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  Простила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Сова неразумного Старика, возвратилась, и стал он снова пить чай с молоком.</a:t>
            </a:r>
          </a:p>
          <a:p>
            <a:endParaRPr lang="ru-RU" dirty="0"/>
          </a:p>
        </p:txBody>
      </p:sp>
      <p:pic>
        <p:nvPicPr>
          <p:cNvPr id="18" name="Picture 1" descr="C:\Users\U\Desktop\3 ГР. РОМАШКА\ЭКОЛОГИЯ\0008-013-JA-khochu-napitsja-chaju-K-samovaru-podbegaju-No-puzatyj-ot-menja-Ubezhal.png"/>
          <p:cNvPicPr>
            <a:picLocks noChangeAspect="1" noChangeArrowheads="1"/>
          </p:cNvPicPr>
          <p:nvPr/>
        </p:nvPicPr>
        <p:blipFill>
          <a:blip r:embed="rId8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10000"/>
          </a:blip>
          <a:srcRect/>
          <a:stretch>
            <a:fillRect/>
          </a:stretch>
        </p:blipFill>
        <p:spPr bwMode="auto">
          <a:xfrm>
            <a:off x="6477015" y="2526518"/>
            <a:ext cx="1136824" cy="10463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002621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0" descr="http://images.clipartlogo.com/files/ss/thumb/692/69243160/vector-illustration-set-of_small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34962" y="3429000"/>
            <a:ext cx="2304256" cy="3190591"/>
          </a:xfrm>
          <a:prstGeom prst="rect">
            <a:avLst/>
          </a:prstGeom>
          <a:noFill/>
        </p:spPr>
      </p:pic>
      <p:pic>
        <p:nvPicPr>
          <p:cNvPr id="5" name="Picture 34" descr="http://natpost.ru/wp-content/uploads/2014/04/trava1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21469" y="4871979"/>
            <a:ext cx="1282179" cy="538515"/>
          </a:xfrm>
          <a:prstGeom prst="rect">
            <a:avLst/>
          </a:prstGeom>
          <a:noFill/>
        </p:spPr>
      </p:pic>
      <p:pic>
        <p:nvPicPr>
          <p:cNvPr id="7" name="Picture 26" descr="http://ibalalaika.com/wp-content/uploads/2009/09/letyat.pn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1052736"/>
            <a:ext cx="2971274" cy="2025722"/>
          </a:xfrm>
          <a:prstGeom prst="rect">
            <a:avLst/>
          </a:prstGeom>
          <a:noFill/>
        </p:spPr>
      </p:pic>
      <p:pic>
        <p:nvPicPr>
          <p:cNvPr id="8" name="Picture 11" descr="http://www.lro.lv/assets/images/Vestnik/2013/Vestnik_28(4).jp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4653136"/>
            <a:ext cx="1008833" cy="120818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51981" y="11663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«Дерево, трава, цветок и птица, не всегда сумеют защититься если будут уничтожены они  на планете мы останемся одни.» Д. </a:t>
            </a:r>
            <a:r>
              <a:rPr lang="ru-RU" sz="20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Родович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10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2492896"/>
            <a:ext cx="59046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7344989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216</Words>
  <Application>Microsoft Office PowerPoint</Application>
  <PresentationFormat>Экран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ГКОУ «Осташковский детский дом»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ГКОУ «Осташковский детский дом»</dc:title>
  <dc:creator>user</dc:creator>
  <cp:lastModifiedBy>Сергей</cp:lastModifiedBy>
  <cp:revision>17</cp:revision>
  <dcterms:created xsi:type="dcterms:W3CDTF">2017-03-11T19:55:43Z</dcterms:created>
  <dcterms:modified xsi:type="dcterms:W3CDTF">2017-03-12T17:34:56Z</dcterms:modified>
</cp:coreProperties>
</file>