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8" r:id="rId3"/>
    <p:sldId id="258" r:id="rId4"/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6EC5-A5D4-4278-9A75-62DDBD6E052F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730B-FBB2-4B65-8BB0-8DD2B3C41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6EC5-A5D4-4278-9A75-62DDBD6E052F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730B-FBB2-4B65-8BB0-8DD2B3C41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6EC5-A5D4-4278-9A75-62DDBD6E052F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730B-FBB2-4B65-8BB0-8DD2B3C41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6EC5-A5D4-4278-9A75-62DDBD6E052F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730B-FBB2-4B65-8BB0-8DD2B3C41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6EC5-A5D4-4278-9A75-62DDBD6E052F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730B-FBB2-4B65-8BB0-8DD2B3C41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6EC5-A5D4-4278-9A75-62DDBD6E052F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730B-FBB2-4B65-8BB0-8DD2B3C41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6EC5-A5D4-4278-9A75-62DDBD6E052F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730B-FBB2-4B65-8BB0-8DD2B3C41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6EC5-A5D4-4278-9A75-62DDBD6E052F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730B-FBB2-4B65-8BB0-8DD2B3C41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6EC5-A5D4-4278-9A75-62DDBD6E052F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730B-FBB2-4B65-8BB0-8DD2B3C41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6EC5-A5D4-4278-9A75-62DDBD6E052F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730B-FBB2-4B65-8BB0-8DD2B3C41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6EC5-A5D4-4278-9A75-62DDBD6E052F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730B-FBB2-4B65-8BB0-8DD2B3C41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96EC5-A5D4-4278-9A75-62DDBD6E052F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8730B-FBB2-4B65-8BB0-8DD2B3C41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Государственное казенное общеобразовательное учреждение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для детей - сирот и детей, оставшихся без попечения родителей «Осташковский детский дом»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«Как мы зимой в лесу зверей искали»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детей младшей группы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Подготовила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Воспитатель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 категории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ГКОУ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«Осташковский детский дом»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Смирнова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Елена Николаевна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Осташков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257544" cy="501175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Бродит по лесу лисица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DCIM\100PHOTO\SAM_12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66149" y="1009034"/>
            <a:ext cx="6357958" cy="4768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DCIM\100PHOTO\SAM_12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8072462" cy="60543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43644"/>
            <a:ext cx="8229600" cy="71435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Ищет, чем бы, поживиться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DCIM\100PHOTO\SAM_1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8072462" cy="60543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286520"/>
            <a:ext cx="8786874" cy="5714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Заячьи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 мышиные следы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DCIM\100PHOTO\SAM_1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2"/>
            <a:ext cx="8286776" cy="62150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8652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лесу мы веток не ломали, птичек разных не пугали.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586900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Задачи.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Обучающие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Закрепить знания детей, полученные во время целевой прогулки в лес, о жизни диких животных зимой и их характерных особенностях.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Развивать любознательность, логическое мышление, речь.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Воспитывать доброе отношение к животным, бережное отношение к природе.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Словарная работа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Заячьи, беличьи, лисьи следы. Нора, дупло, куст- дом для зверей.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Предшествующая работа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Прогулки в лес, лепка зайчика, игры.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0PHOTO\SAM_12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8001024" cy="60007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86520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идем по тропинке искать зверей.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0PHOTO\SAM_12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8215338" cy="61615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143644"/>
            <a:ext cx="7772400" cy="714356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Поискали у березки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CIM\100PHOTO\SAM_12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2"/>
            <a:ext cx="8143900" cy="61079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15082"/>
            <a:ext cx="8229600" cy="50006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елочке подошли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CIM\100PHOTO\SAM_12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072462" cy="60543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86520"/>
            <a:ext cx="8229600" cy="5714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вдруг увидели следы…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DCIM\100PHOTO\SAM_1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8001024" cy="60007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86520"/>
            <a:ext cx="8229600" cy="42862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зайка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DCIM\100PHOTO\SAM_1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52"/>
            <a:ext cx="8143900" cy="61079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15082"/>
            <a:ext cx="8229600" cy="64291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Этот след какой – то новый…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DCIM\100PHOTO\SAM_1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8215338" cy="61615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86520"/>
            <a:ext cx="8229600" cy="5714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Скачет белка тут и там…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65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Государственное казенное общеобразовательное учреждение  для детей - сирот и детей, оставшихся без попечения родителей «Осташковский детский дом»             «Как мы зимой в лесу зверей искали» для детей младшей группы                                                                                                                                     Подготовила                                                                                                                                                    Воспитатель 1 категории                                                                                                                                                                        ГКОУ «Осташковский детский дом»                                                                                                                                                           Смирнова Елена Николаевна                Осташков </vt:lpstr>
      <vt:lpstr>Задачи. Обучающие. Закрепить знания детей, полученные во время целевой прогулки в лес, о жизни диких животных зимой и их характерных особенностях.  Развивающие. Развивать любознательность, логическое мышление, речь.  Воспитательные. Воспитывать доброе отношение к животным, бережное отношение к природе.  Словарная работа. Заячьи, беличьи, лисьи следы. Нора, дупло, куст- дом для зверей.  Предшествующая работа. Прогулки в лес, лепка зайчика, игры.  </vt:lpstr>
      <vt:lpstr>Мы идем по тропинке искать зверей.</vt:lpstr>
      <vt:lpstr>Поискали у березки</vt:lpstr>
      <vt:lpstr>К елочке подошли</vt:lpstr>
      <vt:lpstr>И вдруг увидели следы…</vt:lpstr>
      <vt:lpstr>Это зайка</vt:lpstr>
      <vt:lpstr>Этот след какой – то новый…</vt:lpstr>
      <vt:lpstr>Скачет белка тут и там…</vt:lpstr>
      <vt:lpstr>Бродит по лесу лисица</vt:lpstr>
      <vt:lpstr>Ищет, чем бы, поживиться</vt:lpstr>
      <vt:lpstr>Заячьи и мышиные следы</vt:lpstr>
      <vt:lpstr>В лесу мы веток не ломали, птичек разных не пугали.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казенное общеобразовательное учреждение  для детей - сирот и детей, оставшихся без попечения родителей «Осташковский детский дом»           Конспект занятия «Как мы зимой в лесу зверей искали» для детей младшей группы                                                                                                                                     Подготовила                                                                                                                                                    Воспитатель 1 категории                                                                                                                                                                        ГКОУ «Осташковский детский дом»                                                                                                                                                           Смирнова Елена Николаевна                Осташков</dc:title>
  <dc:creator>Пользователь</dc:creator>
  <cp:lastModifiedBy>Admin</cp:lastModifiedBy>
  <cp:revision>5</cp:revision>
  <dcterms:created xsi:type="dcterms:W3CDTF">2017-04-04T07:21:39Z</dcterms:created>
  <dcterms:modified xsi:type="dcterms:W3CDTF">2017-04-30T06:47:03Z</dcterms:modified>
</cp:coreProperties>
</file>