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9" r:id="rId5"/>
    <p:sldId id="280" r:id="rId6"/>
    <p:sldId id="269" r:id="rId7"/>
    <p:sldId id="261" r:id="rId8"/>
    <p:sldId id="270" r:id="rId9"/>
    <p:sldId id="271" r:id="rId10"/>
    <p:sldId id="272" r:id="rId11"/>
    <p:sldId id="281" r:id="rId12"/>
    <p:sldId id="282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>
        <p:scale>
          <a:sx n="118" d="100"/>
          <a:sy n="118" d="100"/>
        </p:scale>
        <p:origin x="-3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3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8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0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8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5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3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4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2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79C-93E3-4327-B6C1-7EDA091A26BC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1F40-FB85-4722-BE5F-7F9ACCD1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0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5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1543" y="1436914"/>
            <a:ext cx="418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4838" y="1270069"/>
            <a:ext cx="593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по экологии</a:t>
            </a:r>
            <a:r>
              <a:rPr lang="ru-RU" sz="4000" b="1" i="0" u="none" strike="no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«Песочная страна</a:t>
            </a:r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695" y="4373553"/>
            <a:ext cx="454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1 категории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Валентина Петровна</a:t>
            </a:r>
          </a:p>
          <a:p>
            <a:pPr>
              <a:defRPr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ГКОУ «Осташковский детский дом»</a:t>
            </a:r>
          </a:p>
          <a:p>
            <a:pPr>
              <a:defRPr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463" y="5653273"/>
            <a:ext cx="307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Осташков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2017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46018" y="559801"/>
            <a:ext cx="399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ГКОУ «Осташковский детский дом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54188" y="898026"/>
            <a:ext cx="6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 – в ней играют дети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webster\Desktop\картинки песка\1438772871_p1060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7" y="1549961"/>
            <a:ext cx="6165166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54188" y="898026"/>
            <a:ext cx="6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webster\Desktop\картинки песка\aquarium-equili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8" y="1630514"/>
            <a:ext cx="8247872" cy="46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54188" y="898026"/>
            <a:ext cx="6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песку идти тяжело, поэтому люди и животные идут по пустыне медленно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webster\Desktop\картинки песка\1412602629_4fa53fe94ec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47" y="1658868"/>
            <a:ext cx="6451004" cy="42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597595" y="834550"/>
            <a:ext cx="2199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занятия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591" y="2411427"/>
            <a:ext cx="27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Для чего нужен песок?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63" y="2031101"/>
            <a:ext cx="3355497" cy="30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8" y="3632977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60" y="631179"/>
            <a:ext cx="3204447" cy="240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59" y="3555612"/>
            <a:ext cx="3214037" cy="25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1543" y="1436914"/>
            <a:ext cx="418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6229" y="1016000"/>
            <a:ext cx="8563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 - 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у детей к экспериментальной деятельности с песком.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4046" y="2082800"/>
            <a:ext cx="85634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Образовательная -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 песка (сыпучий, легкий, рассыпчатый, влажный);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элементарные навыки работы с ним в процессе экспериментирования;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тактильную чувствительность и мелкую моторику рук;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речь, обогащать словарь детей;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любовь и бережное отношение к окружающему миру, умение соблюдать правила безопасности при проведении опытов и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35093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" y="64736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27892" y="4497137"/>
            <a:ext cx="8563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обращения с песком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песок нельзя дуть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подносить его к лицу;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работы с песком нужно вымыть руки.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8692" y="1173747"/>
            <a:ext cx="3954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Загадка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желтый и сыпучий,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насыпан кучей.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хочешь, можешь брать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ним весело играть.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(песок)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91" y="2855224"/>
            <a:ext cx="4381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04" y="-8897"/>
            <a:ext cx="12192001" cy="6858000"/>
          </a:xfrm>
        </p:spPr>
      </p:pic>
      <p:pic>
        <p:nvPicPr>
          <p:cNvPr id="1026" name="Picture 2" descr="C:\Users\webster\Desktop\картинки песка\desert_dunes_sun_landscapes_1440x900_hd-wallpaper-26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79" y="915014"/>
            <a:ext cx="7519650" cy="47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7543" y="5617313"/>
            <a:ext cx="571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Пустыня, состоящая из песка.</a:t>
            </a:r>
          </a:p>
        </p:txBody>
      </p:sp>
    </p:spTree>
    <p:extLst>
      <p:ext uri="{BB962C8B-B14F-4D97-AF65-F5344CB8AC3E}">
        <p14:creationId xmlns:p14="http://schemas.microsoft.com/office/powerpoint/2010/main" val="40411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408817" y="5617313"/>
            <a:ext cx="6744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пустыни.</a:t>
            </a:r>
          </a:p>
        </p:txBody>
      </p:sp>
      <p:pic>
        <p:nvPicPr>
          <p:cNvPr id="2050" name="Picture 2" descr="C:\Users\webster\Desktop\картинки песка\Pustynya-pesok-yatstcheri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81049"/>
            <a:ext cx="5086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bster\Desktop\картинки песка\cclaterorepenssdcojj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98" y="2052636"/>
            <a:ext cx="4578351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bster\Desktop\картинки песка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019424"/>
            <a:ext cx="43307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5122" name="Picture 2" descr="C:\Users\webster\Desktop\картинки песка\0021-021-Sypuchij-pes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2" t="60694" r="1380"/>
          <a:stretch/>
        </p:blipFill>
        <p:spPr bwMode="auto">
          <a:xfrm>
            <a:off x="1824038" y="1203355"/>
            <a:ext cx="3386138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4063" y="803245"/>
            <a:ext cx="232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Сыпучий песок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webster\Desktop\картинки песка\img-913825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628649"/>
            <a:ext cx="44323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ebster\Desktop\картинки песка\ab429671e31d02122f4b7c44c47a1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71539"/>
            <a:ext cx="4019550" cy="26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88488" y="4460845"/>
            <a:ext cx="232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Влажный  песок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6146" name="Picture 2" descr="C:\Users\webster\Desktop\картинки песка\песчаная-буря-в-пустыне-поднимает-тонны-пыл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97" y="1167112"/>
            <a:ext cx="5953125" cy="39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13055" y="5232220"/>
            <a:ext cx="2969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Песчаная буря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5"/>
            <a:ext cx="12192001" cy="6858000"/>
          </a:xfrm>
        </p:spPr>
      </p:pic>
      <p:pic>
        <p:nvPicPr>
          <p:cNvPr id="8194" name="Picture 2" descr="C:\Users\webster\Desktop\картинки песка\1 JF4ea1SFSU83xEEKhvhgX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93570"/>
            <a:ext cx="63246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3325" y="813770"/>
            <a:ext cx="4105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на пляже вместе с вами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Возвели песчаный замок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Стены, лестницы, бойницы,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Башни круто ввысь стремятся.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566160" y="518160"/>
            <a:ext cx="466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стройки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webster\Desktop\картинки песка\00448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439069"/>
            <a:ext cx="2652713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ebster\Desktop\картинки песка\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t="21197" r="5842" b="11231"/>
          <a:stretch/>
        </p:blipFill>
        <p:spPr bwMode="auto">
          <a:xfrm>
            <a:off x="4695824" y="1724025"/>
            <a:ext cx="5848351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128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37</cp:revision>
  <dcterms:created xsi:type="dcterms:W3CDTF">2016-01-17T16:33:00Z</dcterms:created>
  <dcterms:modified xsi:type="dcterms:W3CDTF">2017-03-01T16:00:26Z</dcterms:modified>
</cp:coreProperties>
</file>