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58" r:id="rId5"/>
    <p:sldId id="260" r:id="rId6"/>
    <p:sldId id="259" r:id="rId7"/>
    <p:sldId id="261" r:id="rId8"/>
    <p:sldId id="270" r:id="rId9"/>
    <p:sldId id="262" r:id="rId10"/>
    <p:sldId id="263" r:id="rId11"/>
    <p:sldId id="271" r:id="rId12"/>
    <p:sldId id="264" r:id="rId13"/>
    <p:sldId id="265" r:id="rId14"/>
    <p:sldId id="267" r:id="rId15"/>
    <p:sldId id="268" r:id="rId16"/>
    <p:sldId id="272" r:id="rId17"/>
    <p:sldId id="269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для детей-сирот и детей, оставшихся без попечения родителей «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Осташковский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дом»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5040560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для детей с интеллектуальной недостаточностью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полезнее?»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«Солнышко»</a:t>
            </a:r>
          </a:p>
          <a:p>
            <a:pPr algn="l"/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Вяземская Наталья Константиновна-воспитатель -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Нина Александровна-воспитатель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г. Осташков 2017г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-Вяземская\7a7209e58c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085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5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ЯЗЕМСКАЯ\картинки для презентации\oborudovaniya-dlya-masterskoj-po-restavracii-podushek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7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-Вяземская\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-Вяземская\Вареж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2" cy="32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езентация-Вяземская\Шар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8" y="260648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Презентация-Вяземская\Нос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8392"/>
            <a:ext cx="3358652" cy="28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Презентация-Вяземская\Шап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96444" cy="35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1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ентация-Вяземская\4880258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1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езентация-Вяземская\65ad8835fccec4dcaff59beacee99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971128" cy="28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резентация-Вяземская\4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3" y="833561"/>
            <a:ext cx="3881030" cy="25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Презентация-Вяземская\850bca607f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8" y="3418680"/>
            <a:ext cx="3692128" cy="31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Презентация-Вяземская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306384" cy="24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1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ЯЗЕМСКАЯ\картинки для презентации\chenok-kartink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60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8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4" y="502506"/>
            <a:ext cx="8346131" cy="59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4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ЯЗЕМСКАЯ\картинки для презентации\arton1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763"/>
            <a:ext cx="8064895" cy="63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3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ЯЗЕМСКАЯ\картинки для презентации\los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32" y="3619858"/>
            <a:ext cx="2992947" cy="27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ЯЗЕМСКАЯ\картинки для презентации\4880258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8357"/>
            <a:ext cx="3510751" cy="26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ВЯЗЕМСКАЯ\картинки для презентации\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3848497"/>
            <a:ext cx="28393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ВЯЗЕМСКАЯ\картинки для презентации\chenok-kartinki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4673"/>
            <a:ext cx="2668316" cy="31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ЯЗЕМСКАЯ\картинки для презентации\zhivotnoe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85" y="3713277"/>
            <a:ext cx="3096344" cy="258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8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и систематизировать знания детей о домашних животных.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пользе домашних животных для человека;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звукоподражания;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о предметах вязаной одежды;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определять названия молочных продуктов;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и координацию движений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детей воспринимать стихотворный текст;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5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доброе отношение ко всему живому;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соответствующие слова в речи детей;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четком и выразительном чтении стихотворного текста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arton1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586"/>
            <a:ext cx="7488830" cy="60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7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-Вяземская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0105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5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-Вяземская\los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9187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ЯЗЕМСКАЯ\картинки для презентации\kartochki_domana_ovoshchi_skacha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98703"/>
            <a:ext cx="4325818" cy="29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ЯЗЕМСКАЯ\картинки для презентации\kartochki_domana_ovoshchi_skachat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6" y="260648"/>
            <a:ext cx="3840302" cy="33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ВЯЗЕМСКАЯ\картинки для презентации\kartochki_domana_ovoshchi_skachat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13851" cy="33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ВЯЗЕМСКАЯ\картинки для презентации\kartochki_domana_ovoshchi_skachat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6" y="3488983"/>
            <a:ext cx="3984318" cy="29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7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ЯЗЕМСКАЯ\картинки для презентации\zhivotno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5867"/>
            <a:ext cx="6552728" cy="6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0390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54657" cy="61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5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139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Государственное казенное общеобразовательное учреждение для детей-сирот и детей, оставшихся без попечения родителей «Осташковский детский 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19</cp:revision>
  <dcterms:created xsi:type="dcterms:W3CDTF">2017-02-20T16:38:46Z</dcterms:created>
  <dcterms:modified xsi:type="dcterms:W3CDTF">2017-02-25T14:30:08Z</dcterms:modified>
</cp:coreProperties>
</file>