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4" r:id="rId4"/>
    <p:sldId id="277" r:id="rId5"/>
    <p:sldId id="265" r:id="rId6"/>
    <p:sldId id="270" r:id="rId7"/>
    <p:sldId id="272" r:id="rId8"/>
    <p:sldId id="273" r:id="rId9"/>
    <p:sldId id="274" r:id="rId10"/>
    <p:sldId id="275" r:id="rId11"/>
    <p:sldId id="27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411B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3939" autoAdjust="0"/>
  </p:normalViewPr>
  <p:slideViewPr>
    <p:cSldViewPr>
      <p:cViewPr varScale="1">
        <p:scale>
          <a:sx n="87" d="100"/>
          <a:sy n="87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29C9C-3A63-46E8-B102-AF4D1C04CF44}" type="datetimeFigureOut">
              <a:rPr lang="ru-RU" smtClean="0"/>
              <a:t>02.06.2018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D5623-252C-49AA-971C-62216F4F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D5623-252C-49AA-971C-62216F4F07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3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95536" y="1024960"/>
            <a:ext cx="8145784" cy="5632311"/>
            <a:chOff x="39269" y="1926316"/>
            <a:chExt cx="8245866" cy="57878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269" y="1926316"/>
              <a:ext cx="8236877" cy="57878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</a:t>
              </a: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3441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Кружковая деятельность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3441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как  условие развития детей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3441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 синдромом Дауна: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Monotype Corsiva" pitchFamily="66" charset="0"/>
                  <a:cs typeface="Arial" charset="0"/>
                </a:rPr>
                <a:t>п</a:t>
              </a:r>
              <a:r>
                <a:rPr lang="ru-RU" sz="4000" b="1" dirty="0" smtClean="0">
                  <a:solidFill>
                    <a:srgbClr val="C00000"/>
                  </a:solidFill>
                  <a:latin typeface="Monotype Corsiva" pitchFamily="66" charset="0"/>
                  <a:cs typeface="Arial" charset="0"/>
                </a:rPr>
                <a:t>одведение итогов работы</a:t>
              </a:r>
              <a:endPara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5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41427" y="5580696"/>
              <a:ext cx="4043708" cy="113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Monotype Corsiva" pitchFamily="66" charset="0"/>
                  <a:cs typeface="Arial" charset="0"/>
                </a:rPr>
                <a:t>воспитатель</a:t>
              </a:r>
              <a:r>
                <a:rPr lang="ru-RU" sz="2400" dirty="0" smtClean="0">
                  <a:latin typeface="Monotype Corsiva" pitchFamily="66" charset="0"/>
                  <a:cs typeface="Arial" charset="0"/>
                </a:rPr>
                <a:t>       </a:t>
              </a:r>
              <a:r>
                <a:rPr lang="ru-RU" sz="2400" b="1" dirty="0" smtClean="0">
                  <a:solidFill>
                    <a:srgbClr val="C00000"/>
                  </a:solidFill>
                  <a:latin typeface="Monotype Corsiva" pitchFamily="66" charset="0"/>
                  <a:cs typeface="Arial" charset="0"/>
                </a:rPr>
                <a:t>Терехова </a:t>
              </a:r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  <a:cs typeface="Arial" charset="0"/>
                </a:rPr>
                <a:t>Е.В.,</a:t>
              </a:r>
              <a:r>
                <a:rPr lang="ru-RU" sz="2400" dirty="0" smtClean="0">
                  <a:latin typeface="Monotype Corsiva" pitchFamily="66" charset="0"/>
                  <a:cs typeface="Arial" charset="0"/>
                </a:rPr>
                <a:t>                            </a:t>
              </a:r>
              <a:r>
                <a:rPr lang="ru-RU" sz="2400" b="1" dirty="0" smtClean="0">
                  <a:latin typeface="Monotype Corsiva" pitchFamily="66" charset="0"/>
                  <a:cs typeface="Arial" charset="0"/>
                </a:rPr>
                <a:t>педагог-психолог</a:t>
              </a:r>
              <a:r>
                <a:rPr lang="ru-RU" sz="2400" dirty="0" smtClean="0">
                  <a:latin typeface="Monotype Corsiva" pitchFamily="66" charset="0"/>
                  <a:cs typeface="Arial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  <a:cs typeface="Arial" charset="0"/>
                </a:rPr>
                <a:t>Жулего Т.В.</a:t>
              </a:r>
            </a:p>
            <a:p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" y="0"/>
            <a:ext cx="4932040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379978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428999"/>
            <a:ext cx="4764021" cy="3453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0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74836"/>
            <a:ext cx="5004048" cy="3753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" y="3074836"/>
            <a:ext cx="4921984" cy="3783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" y="0"/>
            <a:ext cx="4561944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24" y="0"/>
            <a:ext cx="483237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16832"/>
            <a:ext cx="83346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Спасибо за сотрудничество!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907704" y="2636911"/>
            <a:ext cx="6404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сихолого-педагогический поиск путей активизации и развития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возможностей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способностей 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синдромом Дауна в процессе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изобразительной деятельностью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988953"/>
            <a:ext cx="575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Цель  методической  работы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педагогического объединения: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389439" cy="7920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Arial" charset="0"/>
              </a:rPr>
              <a:t>Направления деятельности  по самообразованию: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388424" cy="4968552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передового научного теоретического и практического опыта по проблеме;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методического содержания программы изо кружка «Карандашик»;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результатов работы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практической значимости,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практических рекомендаций по организации деятельности с детьми целевой группы,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творческой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2448272" cy="3589859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Практическая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значимость работы  педагогического объединения: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4896544" cy="388843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создание  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психолого-педагогических 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 условий 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для развития детей  дошкольного возраста  целевой  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группы в  рамках дополнительного образования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разработка рекомендаций по 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организации деятельности с детьми  в процессе  занятий творческой направленности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46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78771" cy="792088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Направления  сформулированных рекомендаций </a:t>
            </a: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по организации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деятельности  </a:t>
            </a:r>
            <a:r>
              <a:rPr lang="ru-RU" sz="3200" b="1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творческой направленности с детьми 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: </a:t>
            </a: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420888"/>
            <a:ext cx="7776864" cy="360040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подачи материала,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на занятии,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взаимодействия,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работоспособности воспитанников,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ачественно-количественные характеристики используемого наглядного и стимульного материала.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6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8"/>
          <a:stretch/>
        </p:blipFill>
        <p:spPr>
          <a:xfrm>
            <a:off x="-1" y="17930"/>
            <a:ext cx="4211961" cy="6838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 r="14687"/>
          <a:stretch/>
        </p:blipFill>
        <p:spPr>
          <a:xfrm>
            <a:off x="4211960" y="17930"/>
            <a:ext cx="4932040" cy="3204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9628" r="11692"/>
          <a:stretch/>
        </p:blipFill>
        <p:spPr>
          <a:xfrm>
            <a:off x="4211960" y="3356992"/>
            <a:ext cx="4932040" cy="34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7023"/>
          <a:stretch/>
        </p:blipFill>
        <p:spPr>
          <a:xfrm>
            <a:off x="1" y="-7133"/>
            <a:ext cx="4499991" cy="3513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643" r="25118" b="8505"/>
          <a:stretch/>
        </p:blipFill>
        <p:spPr>
          <a:xfrm>
            <a:off x="4499992" y="3446415"/>
            <a:ext cx="4644008" cy="3497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3882" r="9860"/>
          <a:stretch/>
        </p:blipFill>
        <p:spPr>
          <a:xfrm>
            <a:off x="4283968" y="-7132"/>
            <a:ext cx="4860032" cy="3420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10801" r="9837" b="2400"/>
          <a:stretch/>
        </p:blipFill>
        <p:spPr>
          <a:xfrm>
            <a:off x="15925" y="3446415"/>
            <a:ext cx="4484067" cy="34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"/>
            <a:ext cx="4956043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8" y="3429000"/>
            <a:ext cx="4716016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8" y="0"/>
            <a:ext cx="471601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3429000"/>
            <a:ext cx="4529742" cy="34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ДетДом\ФОТО\КружокИЗО\DSCN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66"/>
            <a:ext cx="4581255" cy="33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КружокИЗО\DSCN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55" y="25273"/>
            <a:ext cx="4674207" cy="33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14230"/>
            <a:ext cx="5148064" cy="3566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" y="3381754"/>
            <a:ext cx="458263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184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Направления деятельности  по самообразованию: </vt:lpstr>
      <vt:lpstr>Презентация PowerPoint</vt:lpstr>
      <vt:lpstr>Направления  сформулированных рекомендаций по организации деятельности  творческой направленности с детьми  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92</cp:revision>
  <dcterms:created xsi:type="dcterms:W3CDTF">2014-07-06T18:18:01Z</dcterms:created>
  <dcterms:modified xsi:type="dcterms:W3CDTF">2018-06-02T05:01:34Z</dcterms:modified>
</cp:coreProperties>
</file>