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2" r:id="rId5"/>
    <p:sldId id="261" r:id="rId6"/>
    <p:sldId id="263" r:id="rId7"/>
    <p:sldId id="264" r:id="rId8"/>
    <p:sldId id="259" r:id="rId9"/>
    <p:sldId id="265" r:id="rId10"/>
    <p:sldId id="266" r:id="rId11"/>
    <p:sldId id="267" r:id="rId12"/>
    <p:sldId id="269" r:id="rId13"/>
    <p:sldId id="270" r:id="rId14"/>
    <p:sldId id="271" r:id="rId15"/>
    <p:sldId id="272" r:id="rId16"/>
    <p:sldId id="273" r:id="rId17"/>
    <p:sldId id="275" r:id="rId18"/>
    <p:sldId id="276" r:id="rId19"/>
    <p:sldId id="274" r:id="rId20"/>
    <p:sldId id="260" r:id="rId21"/>
    <p:sldId id="277" r:id="rId22"/>
    <p:sldId id="278" r:id="rId23"/>
    <p:sldId id="279" r:id="rId24"/>
    <p:sldId id="280" r:id="rId2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27.01.2019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27.01.2019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27.01.2019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27.01.2019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1268760"/>
            <a:ext cx="91440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8400" b="1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Песочная терапия</a:t>
            </a:r>
            <a:endParaRPr lang="ru-RU" sz="8400" b="1" dirty="0">
              <a:solidFill>
                <a:schemeClr val="bg2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C:\Users\User\Desktop\Работа\Песочная терапия\707894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980728"/>
            <a:ext cx="7962719" cy="5312271"/>
          </a:xfrm>
          <a:prstGeom prst="rect">
            <a:avLst/>
          </a:prstGeom>
          <a:noFill/>
        </p:spPr>
      </p:pic>
      <p:pic>
        <p:nvPicPr>
          <p:cNvPr id="23555" name="Picture 3" descr="C:\Users\User\Desktop\Работа\Песочная терапия\resize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07704" y="3974240"/>
            <a:ext cx="4896544" cy="3123402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0" y="0"/>
            <a:ext cx="9144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b="1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сплачивают детский коллектив.</a:t>
            </a:r>
            <a:endParaRPr lang="ru-RU" sz="4800" b="1" dirty="0">
              <a:solidFill>
                <a:schemeClr val="bg2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C:\Users\User\Desktop\Работа\Песочная терапия\images (1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83768" y="1340768"/>
            <a:ext cx="6492525" cy="4320480"/>
          </a:xfrm>
          <a:prstGeom prst="rect">
            <a:avLst/>
          </a:prstGeom>
          <a:noFill/>
        </p:spPr>
      </p:pic>
      <p:pic>
        <p:nvPicPr>
          <p:cNvPr id="24579" name="Picture 3" descr="C:\Users\User\Desktop\Работа\Песочная терапия\Shema-ekspertizy-po-metodu-Bronnikov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2996952"/>
            <a:ext cx="3672408" cy="3663419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0" y="0"/>
            <a:ext cx="91440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b="1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Необычная форма проведения повышает интерес к занятию.</a:t>
            </a:r>
            <a:endParaRPr lang="ru-RU" sz="4400" b="1" dirty="0">
              <a:solidFill>
                <a:schemeClr val="bg2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0"/>
            <a:ext cx="914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Индивидуальная и групповая формы</a:t>
            </a:r>
            <a:endParaRPr lang="ru-RU" sz="4000" b="1" dirty="0">
              <a:solidFill>
                <a:schemeClr val="bg2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6626" name="Picture 2" descr="C:\Users\User\Desktop\Работа\Песочная терапия\therapy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1" y="836712"/>
            <a:ext cx="5112568" cy="3437021"/>
          </a:xfrm>
          <a:prstGeom prst="rect">
            <a:avLst/>
          </a:prstGeom>
          <a:noFill/>
        </p:spPr>
      </p:pic>
      <p:pic>
        <p:nvPicPr>
          <p:cNvPr id="4" name="Picture 2" descr="ÐÐ°ÑÑÐ¸Ð½ÐºÐ¸ Ð¿Ð¾ Ð·Ð°Ð¿ÑÐ¾ÑÑ Ð¿ÐµÑÐ¾ÑÐ½Ð°Ñ ÑÐµÑÐ°Ð¿Ð¸Ñ Ð³ÑÑÐ¿Ð¿Ð¾Ð²Ð°Ñ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79912" y="3164969"/>
            <a:ext cx="5148573" cy="343238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2" name="Picture 4" descr="C:\Users\User\Desktop\Работа\Песочная терапия\1-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1" y="1017236"/>
            <a:ext cx="8640960" cy="4869015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0" y="0"/>
            <a:ext cx="9144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5400" b="1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Сухой песок</a:t>
            </a:r>
            <a:endParaRPr lang="ru-RU" sz="5400" b="1" dirty="0">
              <a:solidFill>
                <a:schemeClr val="bg2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 descr="C:\Users\User\Desktop\Работа\Песочная терапия\700x466_0xd42ee42d_9381501761435877199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908720"/>
            <a:ext cx="8436987" cy="5616623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0" y="0"/>
            <a:ext cx="9144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b="1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Мокрый песок</a:t>
            </a:r>
            <a:endParaRPr lang="ru-RU" sz="4800" b="1" dirty="0">
              <a:solidFill>
                <a:schemeClr val="bg2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700" name="Picture 4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340768"/>
            <a:ext cx="8784976" cy="4941550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0" y="0"/>
            <a:ext cx="9144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b="1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Кинетический песок</a:t>
            </a:r>
            <a:endParaRPr lang="ru-RU" sz="4800" b="1" dirty="0">
              <a:solidFill>
                <a:schemeClr val="bg2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980728"/>
            <a:ext cx="7632848" cy="5729593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0" y="0"/>
            <a:ext cx="9144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b="1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Пена для бритья</a:t>
            </a:r>
            <a:endParaRPr lang="ru-RU" sz="4800" b="1" dirty="0">
              <a:solidFill>
                <a:schemeClr val="bg2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0"/>
            <a:ext cx="9144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b="1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Поваренная соль</a:t>
            </a:r>
            <a:endParaRPr lang="ru-RU" sz="4800" b="1" dirty="0">
              <a:solidFill>
                <a:schemeClr val="bg2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Объект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403648" y="836712"/>
            <a:ext cx="5980403" cy="5878661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 descr="C:\Users\User\Desktop\Работа\Песочная терапия\igri_s_krupami_v_chem_polza_934_99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1124744"/>
            <a:ext cx="8352928" cy="5568619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0" y="0"/>
            <a:ext cx="9144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b="1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Фасоль</a:t>
            </a:r>
            <a:endParaRPr lang="ru-RU" sz="4800" b="1" dirty="0">
              <a:solidFill>
                <a:schemeClr val="bg2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 descr="C:\Users\User\Desktop\Работа\Песочная терапия\manka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7624" y="1124744"/>
            <a:ext cx="6840760" cy="54042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0" y="0"/>
            <a:ext cx="9144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b="1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Манная крупа</a:t>
            </a:r>
            <a:endParaRPr lang="ru-RU" sz="4800" b="1" dirty="0">
              <a:solidFill>
                <a:schemeClr val="bg2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d13a8e4cea7ca31f70e184eb76df0b2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83568" y="1268760"/>
            <a:ext cx="7807362" cy="518457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51520" y="0"/>
            <a:ext cx="864096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Создатель метода песочной терапии К.Г. Юнг</a:t>
            </a:r>
            <a:endParaRPr lang="ru-RU" sz="4000" b="1" dirty="0">
              <a:solidFill>
                <a:schemeClr val="bg2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781506"/>
            <a:ext cx="7848872" cy="5843051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0" y="0"/>
            <a:ext cx="9144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b="1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Сюжетная игра на песке</a:t>
            </a:r>
            <a:endParaRPr lang="ru-RU" sz="4800" b="1" dirty="0">
              <a:solidFill>
                <a:schemeClr val="bg2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 descr="C:\Users\User\Desktop\Работа\Песочная терапия\ee4e06d0412f23d174237d0c9b4b6a0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8769" y="956129"/>
            <a:ext cx="8369696" cy="5574348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0" y="0"/>
            <a:ext cx="9144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b="1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Рисование песком</a:t>
            </a:r>
            <a:endParaRPr lang="ru-RU" sz="4800" b="1" dirty="0">
              <a:solidFill>
                <a:schemeClr val="bg2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 descr="C:\Users\User\Desktop\Работа\Песочная терапия\95ca80e4ae03e27c51e696bf44257b60.jp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5616" y="1268760"/>
            <a:ext cx="6984776" cy="5241718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0" y="188640"/>
            <a:ext cx="9144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b="1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Дидактические игры на песке</a:t>
            </a:r>
            <a:endParaRPr lang="ru-RU" sz="4800" b="1" dirty="0">
              <a:solidFill>
                <a:schemeClr val="bg2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2" descr="C:\Users\User\Desktop\Работа\Песочная терапия\pesochnaya-terapiya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1052736"/>
            <a:ext cx="8267579" cy="5517232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0" y="0"/>
            <a:ext cx="9144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b="1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Игры-релаксации</a:t>
            </a:r>
            <a:endParaRPr lang="ru-RU" sz="4800" b="1" dirty="0">
              <a:solidFill>
                <a:schemeClr val="bg2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4" name="Picture 6" descr="ÐÐ°ÑÑÐ¸Ð½ÐºÐ¸ Ð¿Ð¾ Ð·Ð°Ð¿ÑÐ¾ÑÑ Ð¿ÐµÑÐ¾ÑÐ½Ð°Ñ ÑÐµÑÐ°Ð¿Ð¸Ñ Ð´Ð¾Ð¼Ð°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340768"/>
            <a:ext cx="8704966" cy="489654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ser\Desktop\Работа\Песочная терапия\inx960x64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1124744"/>
            <a:ext cx="7884368" cy="5256245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467544" y="0"/>
            <a:ext cx="842493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b="1" dirty="0" err="1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Юнгианская</a:t>
            </a:r>
            <a:r>
              <a:rPr lang="ru-RU" sz="4800" b="1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песочница</a:t>
            </a:r>
            <a:endParaRPr lang="ru-RU" sz="4800" b="1" dirty="0">
              <a:solidFill>
                <a:schemeClr val="bg2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ÐÐ°ÑÑÐ¸Ð½ÐºÐ¸ Ð¿Ð¾ Ð·Ð°Ð¿ÑÐ¾ÑÑ ÑÐ¼Ð°Ð¹Ð»Ð¸Ðº Ð½Ð° Ð¿ÐµÑÐºÐµ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03648" y="764704"/>
            <a:ext cx="7552904" cy="5035269"/>
          </a:xfrm>
          <a:prstGeom prst="rect">
            <a:avLst/>
          </a:prstGeom>
          <a:noFill/>
        </p:spPr>
      </p:pic>
      <p:pic>
        <p:nvPicPr>
          <p:cNvPr id="3" name="Рисунок 2" descr="depositphotos_12630302-stock-photo-3d-man-showing-thumbs-up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51520" y="3356992"/>
            <a:ext cx="3024336" cy="302433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67544" y="0"/>
            <a:ext cx="842493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b="1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Снятие напряжения</a:t>
            </a:r>
            <a:endParaRPr lang="ru-RU" sz="4800" b="1" dirty="0">
              <a:solidFill>
                <a:schemeClr val="bg2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484784"/>
            <a:ext cx="6604149" cy="44049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Рисунок 2" descr="chelovechek_417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940152" y="2636912"/>
            <a:ext cx="3003798" cy="4005064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0" y="0"/>
            <a:ext cx="9144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Игры с песком совершенствуют движения, помогая интеллектуальному развитию,</a:t>
            </a:r>
            <a:endParaRPr lang="ru-RU" sz="3600" b="1" dirty="0">
              <a:solidFill>
                <a:schemeClr val="bg2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AutoShape 2" descr="ÐÐ°ÑÑÐ¸Ð½ÐºÐ¸ Ð¿Ð¾ Ð·Ð°Ð¿ÑÐ¾ÑÑ ÑÐ¼Ð°Ð¹Ð»Ð¸Ðº Ð½Ð° Ð¿ÐµÑÐºÐµ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0484" name="AutoShape 4" descr="ÐÐ°ÑÑÐ¸Ð½ÐºÐ¸ Ð¿Ð¾ Ð·Ð°Ð¿ÑÐ¾ÑÑ ÑÐ¼Ð°Ð¹Ð»Ð¸Ðº Ð½Ð° Ð¿ÐµÑÐºÐµ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0486" name="AutoShape 6" descr="ÐÐ°ÑÑÐ¸Ð½ÐºÐ¸ Ð¿Ð¾ Ð·Ð°Ð¿ÑÐ¾ÑÑ ÑÐ¼Ð°Ð¹Ð»Ð¸Ðº Ð½Ð° Ð¿ÐµÑÐºÐµ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0489" name="Picture 9" descr="C:\Users\User\Desktop\Работа\Песочная терапия\pesochnaya-terapiya-metod-poznaniya-detskoy-dushi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2348880"/>
            <a:ext cx="6096000" cy="4086225"/>
          </a:xfrm>
          <a:prstGeom prst="rect">
            <a:avLst/>
          </a:prstGeom>
          <a:noFill/>
        </p:spPr>
      </p:pic>
      <p:pic>
        <p:nvPicPr>
          <p:cNvPr id="20488" name="Picture 8" descr="C:\Users\User\Desktop\Работа\Песочная терапия\att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6016" y="836712"/>
            <a:ext cx="4122034" cy="3091526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179512" y="0"/>
            <a:ext cx="896448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b="1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с</a:t>
            </a:r>
            <a:r>
              <a:rPr lang="ru-RU" sz="4400" b="1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овершенствует речевые навыки,</a:t>
            </a:r>
            <a:endParaRPr lang="ru-RU" sz="4400" b="1" dirty="0">
              <a:solidFill>
                <a:schemeClr val="bg2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7704" y="908720"/>
            <a:ext cx="7017271" cy="4680520"/>
          </a:xfrm>
          <a:prstGeom prst="rect">
            <a:avLst/>
          </a:prstGeom>
          <a:noFill/>
        </p:spPr>
      </p:pic>
      <p:pic>
        <p:nvPicPr>
          <p:cNvPr id="21507" name="Picture 3" descr="C:\Users\User\Desktop\Работа\Песочная терапия\Без названия (2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3501008"/>
            <a:ext cx="3091647" cy="2996728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467544" y="0"/>
            <a:ext cx="842493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b="1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г</a:t>
            </a:r>
            <a:r>
              <a:rPr lang="ru-RU" sz="4800" b="1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отовят руку к письму,</a:t>
            </a:r>
            <a:endParaRPr lang="ru-RU" sz="4800" b="1" dirty="0">
              <a:solidFill>
                <a:schemeClr val="bg2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AutoShape 2" descr="ÐÐ°ÑÑÐ¸Ð½ÐºÐ¸ Ð¿Ð¾ Ð·Ð°Ð¿ÑÐ¾ÑÑ ÑÐ½Ð³Ð¸Ð°Ð½ÑÐºÐ°Ñ Ð¿ÐµÑÐ¾ÑÐ½Ð¸ÑÐ°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052" name="Picture 4" descr="ÐÐ°ÑÑÐ¸Ð½ÐºÐ¸ Ð¿Ð¾ Ð·Ð°Ð¿ÑÐ¾ÑÑ ÑÐ½Ð³Ð¸Ð°Ð½ÑÐºÐ°Ñ Ð¿ÐµÑÐ¾ÑÐ½Ð¸ÑÐ°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2132856"/>
            <a:ext cx="5976664" cy="4542773"/>
          </a:xfrm>
          <a:prstGeom prst="rect">
            <a:avLst/>
          </a:prstGeom>
          <a:noFill/>
        </p:spPr>
      </p:pic>
      <p:pic>
        <p:nvPicPr>
          <p:cNvPr id="2053" name="Picture 5" descr="C:\Users\User\Desktop\Работа\Песочная терапия\Сохраненное-изображение-2014-4-27_11-3-41.73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49249" y="764704"/>
            <a:ext cx="3227532" cy="3260025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467544" y="0"/>
            <a:ext cx="842493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b="1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р</a:t>
            </a:r>
            <a:r>
              <a:rPr lang="ru-RU" sz="4800" b="1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азвивают фантазию,</a:t>
            </a:r>
            <a:endParaRPr lang="ru-RU" sz="4800" b="1" dirty="0">
              <a:solidFill>
                <a:schemeClr val="bg2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C:\Users\User\Desktop\Работа\Песочная терапия\Без названия (3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87824" y="764704"/>
            <a:ext cx="5960332" cy="4464496"/>
          </a:xfrm>
          <a:prstGeom prst="rect">
            <a:avLst/>
          </a:prstGeom>
          <a:noFill/>
        </p:spPr>
      </p:pic>
      <p:pic>
        <p:nvPicPr>
          <p:cNvPr id="22531" name="Picture 3" descr="C:\Users\User\Desktop\Работа\Песочная терапия\ЗарОБ_NS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502024"/>
            <a:ext cx="4355976" cy="4355976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0" y="0"/>
            <a:ext cx="91440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b="1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п</a:t>
            </a:r>
            <a:r>
              <a:rPr lang="ru-RU" sz="4400" b="1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омогаю наладить контакт между взрослым и ребенком</a:t>
            </a:r>
            <a:endParaRPr lang="ru-RU" sz="4400" b="1" dirty="0">
              <a:solidFill>
                <a:schemeClr val="bg2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63</TotalTime>
  <Words>83</Words>
  <Application>Microsoft Office PowerPoint</Application>
  <PresentationFormat>Экран (4:3)</PresentationFormat>
  <Paragraphs>23</Paragraphs>
  <Slides>24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25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Мария Цыганова</dc:creator>
  <cp:lastModifiedBy>user</cp:lastModifiedBy>
  <cp:revision>2</cp:revision>
  <dcterms:created xsi:type="dcterms:W3CDTF">2019-01-27T17:17:01Z</dcterms:created>
  <dcterms:modified xsi:type="dcterms:W3CDTF">2019-01-27T20:32:04Z</dcterms:modified>
</cp:coreProperties>
</file>