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1" r:id="rId4"/>
    <p:sldId id="262" r:id="rId5"/>
    <p:sldId id="266" r:id="rId6"/>
    <p:sldId id="267" r:id="rId7"/>
    <p:sldId id="265" r:id="rId8"/>
    <p:sldId id="263" r:id="rId9"/>
    <p:sldId id="264" r:id="rId10"/>
    <p:sldId id="269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00" d="100"/>
          <a:sy n="100" d="100"/>
        </p:scale>
        <p:origin x="-276" y="-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CE701-4671-4FC2-BE1F-37F7BF9501AC}" type="datetimeFigureOut">
              <a:rPr lang="ru-RU" smtClean="0"/>
              <a:pPr/>
              <a:t>12.02.2019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DBC26-92A9-46A6-9DFF-4B27EE5668F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CE701-4671-4FC2-BE1F-37F7BF9501AC}" type="datetimeFigureOut">
              <a:rPr lang="ru-RU" smtClean="0"/>
              <a:pPr/>
              <a:t>12.02.2019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DBC26-92A9-46A6-9DFF-4B27EE5668F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CE701-4671-4FC2-BE1F-37F7BF9501AC}" type="datetimeFigureOut">
              <a:rPr lang="ru-RU" smtClean="0"/>
              <a:pPr/>
              <a:t>12.02.2019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DBC26-92A9-46A6-9DFF-4B27EE5668F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CE701-4671-4FC2-BE1F-37F7BF9501AC}" type="datetimeFigureOut">
              <a:rPr lang="ru-RU" smtClean="0"/>
              <a:pPr/>
              <a:t>12.02.2019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DBC26-92A9-46A6-9DFF-4B27EE5668F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CE701-4671-4FC2-BE1F-37F7BF9501AC}" type="datetimeFigureOut">
              <a:rPr lang="ru-RU" smtClean="0"/>
              <a:pPr/>
              <a:t>12.02.2019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DBC26-92A9-46A6-9DFF-4B27EE5668F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CE701-4671-4FC2-BE1F-37F7BF9501AC}" type="datetimeFigureOut">
              <a:rPr lang="ru-RU" smtClean="0"/>
              <a:pPr/>
              <a:t>12.02.2019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DBC26-92A9-46A6-9DFF-4B27EE5668F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CE701-4671-4FC2-BE1F-37F7BF9501AC}" type="datetimeFigureOut">
              <a:rPr lang="ru-RU" smtClean="0"/>
              <a:pPr/>
              <a:t>12.02.2019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DBC26-92A9-46A6-9DFF-4B27EE5668F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CE701-4671-4FC2-BE1F-37F7BF9501AC}" type="datetimeFigureOut">
              <a:rPr lang="ru-RU" smtClean="0"/>
              <a:pPr/>
              <a:t>12.02.2019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DBC26-92A9-46A6-9DFF-4B27EE5668F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CE701-4671-4FC2-BE1F-37F7BF9501AC}" type="datetimeFigureOut">
              <a:rPr lang="ru-RU" smtClean="0"/>
              <a:pPr/>
              <a:t>12.02.2019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DBC26-92A9-46A6-9DFF-4B27EE5668F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CE701-4671-4FC2-BE1F-37F7BF9501AC}" type="datetimeFigureOut">
              <a:rPr lang="ru-RU" smtClean="0"/>
              <a:pPr/>
              <a:t>12.02.2019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DBC26-92A9-46A6-9DFF-4B27EE5668F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CE701-4671-4FC2-BE1F-37F7BF9501AC}" type="datetimeFigureOut">
              <a:rPr lang="ru-RU" smtClean="0"/>
              <a:pPr/>
              <a:t>12.02.2019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DBC26-92A9-46A6-9DFF-4B27EE5668F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0CE701-4671-4FC2-BE1F-37F7BF9501AC}" type="datetimeFigureOut">
              <a:rPr lang="ru-RU" smtClean="0"/>
              <a:pPr/>
              <a:t>12.02.2019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FDBC26-92A9-46A6-9DFF-4B27EE5668F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556792"/>
            <a:ext cx="91440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5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Сенсорное развитие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004048" y="4077072"/>
            <a:ext cx="38884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8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Из опыта работы </a:t>
            </a:r>
          </a:p>
          <a:p>
            <a:pPr algn="r"/>
            <a:r>
              <a:rPr lang="ru-RU" sz="28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педагога-психолога</a:t>
            </a:r>
          </a:p>
          <a:p>
            <a:pPr algn="r"/>
            <a:r>
              <a:rPr lang="ru-RU" sz="28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Кудрявцевой М.А.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71472" y="0"/>
            <a:ext cx="8064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Осязание  – классификация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F:\IMG_20190212_08241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290472" y="47291932"/>
            <a:ext cx="44577000" cy="59436000"/>
          </a:xfrm>
          <a:prstGeom prst="rect">
            <a:avLst/>
          </a:prstGeom>
          <a:noFill/>
        </p:spPr>
      </p:pic>
      <p:pic>
        <p:nvPicPr>
          <p:cNvPr id="6" name="Рисунок 5" descr="IMG_20190212_0824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1535885" y="-678685"/>
            <a:ext cx="6215108" cy="8286810"/>
          </a:xfrm>
          <a:prstGeom prst="rect">
            <a:avLst/>
          </a:prstGeom>
        </p:spPr>
      </p:pic>
      <p:pic>
        <p:nvPicPr>
          <p:cNvPr id="7" name="Рисунок 6" descr="IMG_20190212_10320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4784" y="428604"/>
            <a:ext cx="8382059" cy="6286545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Пользователь\Desktop\Маша\Фото дети телефон\IMG_20181001_1029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526" y="908720"/>
            <a:ext cx="4191930" cy="5589240"/>
          </a:xfrm>
          <a:prstGeom prst="rect">
            <a:avLst/>
          </a:prstGeom>
          <a:noFill/>
        </p:spPr>
      </p:pic>
      <p:pic>
        <p:nvPicPr>
          <p:cNvPr id="1028" name="Picture 4" descr="C:\Users\Пользователь\Desktop\Маша\Фото дети телефон\IMG_20181001_1029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908720"/>
            <a:ext cx="4191930" cy="558924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11560" y="0"/>
            <a:ext cx="8064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Размер – классификация</a:t>
            </a:r>
          </a:p>
        </p:txBody>
      </p:sp>
      <p:pic>
        <p:nvPicPr>
          <p:cNvPr id="6" name="Picture 3" descr="C:\Users\Пользователь\Desktop\Маша\Фото дети телефон\IMG_20181008_1035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422665"/>
            <a:ext cx="8496944" cy="6372709"/>
          </a:xfrm>
          <a:prstGeom prst="rect">
            <a:avLst/>
          </a:prstGeom>
          <a:noFill/>
        </p:spPr>
      </p:pic>
      <p:pic>
        <p:nvPicPr>
          <p:cNvPr id="7" name="Picture 2" descr="C:\Users\Пользователь\Desktop\Маша\Фото дети телефон\IMG_20181008_1036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404664"/>
            <a:ext cx="8496944" cy="6372708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Пользователь\Desktop\Маша\Фото дети телефон\IMG_20181204_1127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04664"/>
            <a:ext cx="8352928" cy="6264696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539552" y="0"/>
            <a:ext cx="8064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Осязание – мелкая моторика</a:t>
            </a:r>
          </a:p>
        </p:txBody>
      </p:sp>
      <p:pic>
        <p:nvPicPr>
          <p:cNvPr id="1026" name="Picture 2" descr="C:\Users\Пользователь\Desktop\Маша\Фото дети телефон\IMG_20181126_1021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404664"/>
            <a:ext cx="8352928" cy="6264696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Пользователь\Desktop\Маша\Фото дети телефон\IMG_20181008_1134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548680"/>
            <a:ext cx="8244408" cy="6183306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39552" y="188640"/>
            <a:ext cx="8064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Цвет - классификация</a:t>
            </a:r>
          </a:p>
        </p:txBody>
      </p:sp>
      <p:pic>
        <p:nvPicPr>
          <p:cNvPr id="4" name="Picture 3" descr="C:\Users\Пользователь\Desktop\Маша\Фото дети телефон\IMG_20190211_2030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548680"/>
            <a:ext cx="8220405" cy="6165304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Пользователь\Desktop\Маша\Фото дети телефон\IMG_20190211_1539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547664" y="-387423"/>
            <a:ext cx="6048675" cy="806489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39552" y="188640"/>
            <a:ext cx="8064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Цвет - внимание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Пользователь\Desktop\Маша\Фото дети телефон\IMG_20190211_1542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548680"/>
            <a:ext cx="8124395" cy="6093296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39552" y="188640"/>
            <a:ext cx="8064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Цвет – мелкая моторика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39552" y="188640"/>
            <a:ext cx="8064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Цвет – классификация – мелкая моторика</a:t>
            </a:r>
          </a:p>
        </p:txBody>
      </p:sp>
      <p:pic>
        <p:nvPicPr>
          <p:cNvPr id="5" name="Picture 2" descr="C:\Users\Пользователь\Desktop\Маша\Фото дети телефон\IMG_20190211_1536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524787" y="-436554"/>
            <a:ext cx="5911407" cy="7881876"/>
          </a:xfrm>
          <a:prstGeom prst="rect">
            <a:avLst/>
          </a:prstGeom>
          <a:noFill/>
        </p:spPr>
      </p:pic>
      <p:pic>
        <p:nvPicPr>
          <p:cNvPr id="6" name="Picture 2" descr="C:\Users\Пользователь\Desktop\Маша\Фото дети телефон\IMG_20190211_1544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548680"/>
            <a:ext cx="8208912" cy="6156684"/>
          </a:xfrm>
          <a:prstGeom prst="rect">
            <a:avLst/>
          </a:prstGeom>
          <a:noFill/>
        </p:spPr>
      </p:pic>
      <p:pic>
        <p:nvPicPr>
          <p:cNvPr id="7" name="Picture 3" descr="C:\Users\Пользователь\Desktop\Маша\Фото дети телефон\IMG_20181017_10153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548680"/>
            <a:ext cx="8136904" cy="6102678"/>
          </a:xfrm>
          <a:prstGeom prst="rect">
            <a:avLst/>
          </a:prstGeom>
          <a:noFill/>
        </p:spPr>
      </p:pic>
      <p:pic>
        <p:nvPicPr>
          <p:cNvPr id="8" name="Picture 2" descr="C:\Users\Пользователь\Desktop\Маша\Фото дети телефон\IMG_20181015_12585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1559665" y="-543442"/>
            <a:ext cx="6120680" cy="8160907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Пользователь\Desktop\Маша\Фото дети телефон\IMG_20190128_1049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512676"/>
            <a:ext cx="7992888" cy="5994666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39552" y="188640"/>
            <a:ext cx="8064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Цвет - мышление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Пользователь\Desktop\Маша\Фото дети телефон\IMG_20190211_1020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58670"/>
            <a:ext cx="8136904" cy="6102678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539552" y="0"/>
            <a:ext cx="8064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Осязание - внимание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41</Words>
  <Application>Microsoft Office PowerPoint</Application>
  <PresentationFormat>Экран (4:3)</PresentationFormat>
  <Paragraphs>13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</dc:creator>
  <cp:lastModifiedBy>Пользователь</cp:lastModifiedBy>
  <cp:revision>4</cp:revision>
  <dcterms:modified xsi:type="dcterms:W3CDTF">2019-02-12T08:53:23Z</dcterms:modified>
</cp:coreProperties>
</file>