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C8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5D0B-A884-4D10-A218-E846D0C3BDB3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369-033D-45B1-8879-36C516EA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48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5D0B-A884-4D10-A218-E846D0C3BDB3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369-033D-45B1-8879-36C516EA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82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5D0B-A884-4D10-A218-E846D0C3BDB3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369-033D-45B1-8879-36C516EA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93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5D0B-A884-4D10-A218-E846D0C3BDB3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369-033D-45B1-8879-36C516EA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21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5D0B-A884-4D10-A218-E846D0C3BDB3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369-033D-45B1-8879-36C516EA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326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5D0B-A884-4D10-A218-E846D0C3BDB3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369-033D-45B1-8879-36C516EA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6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5D0B-A884-4D10-A218-E846D0C3BDB3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369-033D-45B1-8879-36C516EA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067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5D0B-A884-4D10-A218-E846D0C3BDB3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369-033D-45B1-8879-36C516EA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697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5D0B-A884-4D10-A218-E846D0C3BDB3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369-033D-45B1-8879-36C516EA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170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5D0B-A884-4D10-A218-E846D0C3BDB3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369-033D-45B1-8879-36C516EA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46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5D0B-A884-4D10-A218-E846D0C3BDB3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369-033D-45B1-8879-36C516EA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905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5D0B-A884-4D10-A218-E846D0C3BDB3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E8369-033D-45B1-8879-36C516EA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090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7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5753" y="1365170"/>
            <a:ext cx="96728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 ДЕТЕЙ ДОШКОЛЬНОГО ВОЗРАСТА В РЕЖИМНЫХ МОМЕНТАХ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1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8624" y="2732183"/>
            <a:ext cx="9394751" cy="923330"/>
          </a:xfrm>
          <a:prstGeom prst="rect">
            <a:avLst/>
          </a:prstGeom>
          <a:solidFill>
            <a:srgbClr val="0070C0"/>
          </a:solidFill>
          <a:ln>
            <a:solidFill>
              <a:srgbClr val="4E6C82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5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4935" y="326411"/>
            <a:ext cx="9882130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развитие процессов восприятия и формирование представлений о внешних свойствах предметов. Ребенок в жизни сталкивается с многообразием форм и свойств предметов (игрушек, предметов домашнего обихода). Каждый малыш даже без целенаправленного воспитания воспринимает все это. Но если усвоение происходит стихийно, без разумного руководства взрослых, оно нередко оказывается поверхностным, неполноценным. Здесь-то и приходит на помощь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воспитание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последовательное ознакомление ребенка с сенсорной культурой.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1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473" y="376782"/>
            <a:ext cx="11292288" cy="281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– решение задач сенсорного развития детей дошкольного  возраста 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режимных моментах.</a:t>
            </a:r>
          </a:p>
          <a:p>
            <a:pPr>
              <a:lnSpc>
                <a:spcPct val="150000"/>
              </a:lnSpc>
            </a:pPr>
            <a:r>
              <a:rPr lang="ru-RU" sz="2000" b="1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ru-RU" sz="2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адачи :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развивать и совершенствовать у детей  все виды восприятия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-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обогащать их чувственный опыт;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развивать осязательное восприятие, а именно тактильные ощущения, микро 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макромоторику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воспитанников;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3984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62399" y="2624769"/>
            <a:ext cx="8112087" cy="281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Образовательная деятельность при проведении режимных моментов: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закрепление цвета, формы, величины, назначения разных предметов одежды при одевании;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развитие тактильных и вкусовых ощущений при приеме пищи;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ознакомление со свойствами воды во время умывания;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обогащение сенсорного опыта детей во время прогулок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7003" y="98219"/>
            <a:ext cx="10645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организованная деятельность детей в режимных моментах, даёт им достаточно много .Одежда которую ребёнок надевает и снимает; постельные и туалетные принадлежности которыми он пользуется –посуда из которой он ест; - всё это предметный мир окружающий ребёнка ежедневно.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8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6491" y="277632"/>
            <a:ext cx="1067901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приёма пищи, ребёнок начинает различать тарелки по размеру, цвету, глубине; ощущать тяжесть, гладкую поверхность ,холодок фарфоровой посуды, легкость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плостмассовой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 время дежурства ребёнок усваивает сенсорные эталоны, положение предметов в пространстве и т.д.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еды обращайте внимание ребенка на вкусовые оттенки блюда. Предлагайте пробовать новое – лимон, перец, чеснок, разумеется, в маленьких количествах. </a:t>
            </a:r>
            <a:endParaRPr lang="ru-RU" sz="2000" b="0" i="0" u="none" strike="noStrik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Д.И. « Отгадай по вкусу» (Запаху);  Д.И. « Опиши цвет, форму, величину» Д.И. «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сварили?»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8091" y="3832536"/>
            <a:ext cx="2500769" cy="2500600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0894" y="3652829"/>
            <a:ext cx="2590382" cy="2770402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74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5642" y="225689"/>
            <a:ext cx="1050274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умывании знакомим детей с температурой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воды, с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последовательностью выполнения действия при мытье рук,  учим подражать действиям взрослого, учим ребенка намыливать руки с внешней и внутренней стороны . Знакомим детей с назначением предметов личной гигиены  -  учим  чистить зубы, полоскать рот, держать в руке расческу и расчесывать волосы движениями сверху-вниз. Объясняем правила пользования туалетом и последовательность действий.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9552" y="264868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И. «Чистоплотные дети»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игры.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находить предметы гигиены по просьбе воспитателя; объяснить их назначение.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7047" y="3285000"/>
            <a:ext cx="2831063" cy="3598844"/>
          </a:xfrm>
          <a:prstGeom prst="cloud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3306" y="3579264"/>
            <a:ext cx="2845291" cy="3271645"/>
          </a:xfrm>
          <a:prstGeom prst="cloud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8420" y="3486502"/>
            <a:ext cx="3183979" cy="3118479"/>
          </a:xfrm>
          <a:prstGeom prst="cloud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98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0052" y="228856"/>
            <a:ext cx="11516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одевании самое время поговорить с ребёнком, называя части тела и детали одежды, её цвет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кофточка – синяя, пушистая, теплая!».  Выложить картинками последовательность одевания (сначала, потом).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0052" y="1136473"/>
            <a:ext cx="11064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умение различать предметы одежды и обуви;</a:t>
            </a:r>
          </a:p>
          <a:p>
            <a:pPr algn="just"/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одеваться и обуваться при участии педагога, складывать и вешать снятую одежду и обувь;</a:t>
            </a:r>
          </a:p>
          <a:p>
            <a:pPr algn="just"/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завязывать и развязывать шнурки, различать обувь для правой и левой ноги, застегивать крупные и мелкие пуговицы, молнии, кнопки и т. д. ;</a:t>
            </a:r>
          </a:p>
          <a:p>
            <a:pPr algn="just"/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правильно и последовательно одеваться (одежду и обувь).</a:t>
            </a:r>
            <a:endParaRPr lang="ru-RU" sz="2000" b="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0728" y="2828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&amp;quot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игры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различать парную обувь и одежду, подбирать правильно к левому варианту обуви, одежды — правый. </a:t>
            </a:r>
          </a:p>
        </p:txBody>
      </p:sp>
      <p:pic>
        <p:nvPicPr>
          <p:cNvPr id="6" name="Рисунок 5" descr="20190212_123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918125" y="3975025"/>
            <a:ext cx="2382853" cy="2541223"/>
          </a:xfrm>
          <a:prstGeom prst="ellipse">
            <a:avLst/>
          </a:prstGeom>
        </p:spPr>
      </p:pic>
      <p:pic>
        <p:nvPicPr>
          <p:cNvPr id="7" name="Рисунок 6" descr="20190212_124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317087" y="3591373"/>
            <a:ext cx="2714078" cy="3117774"/>
          </a:xfrm>
          <a:prstGeom prst="ellipse">
            <a:avLst/>
          </a:prstGeom>
        </p:spPr>
      </p:pic>
      <p:pic>
        <p:nvPicPr>
          <p:cNvPr id="8" name="Рисунок 7" descr="20190212_1245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675783" y="3004851"/>
            <a:ext cx="3172859" cy="3470316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66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3724" y="191073"/>
            <a:ext cx="113583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 сенсорное развитие осуществляется в : наблюдение за явлениями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за дождём, ветром, снегом и т. д.)  ; слушание голос птиц и домашних животных - в эти моменты происходит – знакомство со звуком, развитие слухового восприятия, дети учатся подражать этим звукам.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724" y="1483183"/>
            <a:ext cx="111380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внимание малыша на самые разные запахи – морозный воздух, запах осенний листвы и т.д. Для развития тактильной чувствительности предлагайте малышу трогать самые разные предметы, обращая внимание на то, какие они наощупь: гладкие, шершавые, пушистые, жесткие, колючие, мягкие, холодные, твердые, теплые т.д. Трогайте все, что можно: кору деревьев и листочки, камни, снег, песок, траву и т.д. Знакомьте детей со свойствами предметов.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Д.И. « Длинный – короткий»  Д. И. « Ближе – дальше»  Д.И. «Сравни по высоте»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26" y="4348981"/>
            <a:ext cx="2354055" cy="2239106"/>
          </a:xfrm>
          <a:prstGeom prst="roundRect">
            <a:avLst/>
          </a:prstGeom>
        </p:spPr>
      </p:pic>
      <p:pic>
        <p:nvPicPr>
          <p:cNvPr id="9" name="Рисунок 8" descr="Z0ESKYIVw5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7778" y="4216386"/>
            <a:ext cx="2555914" cy="2393733"/>
          </a:xfrm>
          <a:prstGeom prst="roundRect">
            <a:avLst/>
          </a:prstGeom>
        </p:spPr>
      </p:pic>
      <p:pic>
        <p:nvPicPr>
          <p:cNvPr id="10" name="Рисунок 9" descr="o1WhI53sW1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52472" y="4232977"/>
            <a:ext cx="2555914" cy="2377142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63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5133" y="447616"/>
            <a:ext cx="99298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 успешность умственного, физического, эстетического развития в значительной степени зависит от уровня сенсорного развития, то есть от того, насколько совершенно ребенок слышит, видит, осязает окружающее, мы же в свою очередь стараемся использовать в своей работе над сенсорным развитием  как можно больше различных методов, способов и средств способствующих более качественному сенсорному развитию детей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724</Words>
  <Application>Microsoft Office PowerPoint</Application>
  <PresentationFormat>Произвольный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Olesya</cp:lastModifiedBy>
  <cp:revision>19</cp:revision>
  <dcterms:created xsi:type="dcterms:W3CDTF">2019-02-11T18:15:09Z</dcterms:created>
  <dcterms:modified xsi:type="dcterms:W3CDTF">2019-02-12T10:22:02Z</dcterms:modified>
</cp:coreProperties>
</file>