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69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01DB5C4-8C26-48FD-849C-FCBF33C26696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3D78567-3F7A-4D62-8986-486FB0B8D61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B5C4-8C26-48FD-849C-FCBF33C26696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8567-3F7A-4D62-8986-486FB0B8D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B5C4-8C26-48FD-849C-FCBF33C26696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8567-3F7A-4D62-8986-486FB0B8D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01DB5C4-8C26-48FD-849C-FCBF33C26696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3D78567-3F7A-4D62-8986-486FB0B8D61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01DB5C4-8C26-48FD-849C-FCBF33C26696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3D78567-3F7A-4D62-8986-486FB0B8D61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B5C4-8C26-48FD-849C-FCBF33C26696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8567-3F7A-4D62-8986-486FB0B8D61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B5C4-8C26-48FD-849C-FCBF33C26696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8567-3F7A-4D62-8986-486FB0B8D61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01DB5C4-8C26-48FD-849C-FCBF33C26696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3D78567-3F7A-4D62-8986-486FB0B8D61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B5C4-8C26-48FD-849C-FCBF33C26696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8567-3F7A-4D62-8986-486FB0B8D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01DB5C4-8C26-48FD-849C-FCBF33C26696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3D78567-3F7A-4D62-8986-486FB0B8D616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01DB5C4-8C26-48FD-849C-FCBF33C26696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3D78567-3F7A-4D62-8986-486FB0B8D616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01DB5C4-8C26-48FD-849C-FCBF33C26696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3D78567-3F7A-4D62-8986-486FB0B8D61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404664"/>
            <a:ext cx="6172200" cy="2088232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Сенсорное развитие детей раннего и дошкольного возраста в работе логопеда.</a:t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2276872"/>
            <a:ext cx="6172200" cy="45811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6408712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54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7787208" cy="54006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сенсорного развития кабинет оснащен различным стимульным материалом, направленным на развитие основных видов восприятия: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-тактильное восприятие,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-зрительное восприятие,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-слуховое восприятие,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-обонятельное восприятие,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-вкусовое восприятие.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2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116632"/>
            <a:ext cx="8567479" cy="5040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Тактильное восприятие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76" y="552159"/>
            <a:ext cx="2878847" cy="5828959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09270"/>
            <a:ext cx="3345362" cy="578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3101718" cy="578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17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47" y="2060848"/>
            <a:ext cx="244633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" y="316235"/>
            <a:ext cx="2461529" cy="462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2474913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25" y="1660930"/>
            <a:ext cx="2730950" cy="486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77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Зрительное восприятие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52401"/>
            <a:ext cx="3213100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" y="1152401"/>
            <a:ext cx="3178696" cy="572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1152401"/>
            <a:ext cx="3303587" cy="5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23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3573016"/>
            <a:ext cx="4186808" cy="2599184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Игры на восприятие формы.</a:t>
            </a:r>
          </a:p>
          <a:p>
            <a:pPr marL="0" indent="0">
              <a:buNone/>
            </a:pPr>
            <a:r>
              <a:rPr lang="ru-RU" dirty="0" smtClean="0"/>
              <a:t>На основе длительного использования проб и </a:t>
            </a:r>
            <a:r>
              <a:rPr lang="ru-RU" dirty="0" err="1" smtClean="0"/>
              <a:t>примеривания</a:t>
            </a:r>
            <a:r>
              <a:rPr lang="ru-RU" dirty="0" smtClean="0"/>
              <a:t> в разных ситуациях и на разных объектах у ребенка возникает полноценное зрительное восприятие формы.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499992" y="-13823"/>
            <a:ext cx="4449688" cy="236270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Игры на восприятие целостного образа предмета.</a:t>
            </a:r>
          </a:p>
          <a:p>
            <a:pPr marL="0" indent="0">
              <a:buNone/>
            </a:pPr>
            <a:r>
              <a:rPr lang="ru-RU" dirty="0" smtClean="0"/>
              <a:t>Нужно дать ребенку  понять , что целый предмет может состоять из отдельных частей, каждый из которых имеет свою функцию, форму, величину и пространственное расположение.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90381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12976"/>
            <a:ext cx="5081348" cy="36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73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ru-RU" b="1" dirty="0" smtClean="0"/>
              <a:t>Слуховое  восприят</a:t>
            </a:r>
            <a:r>
              <a:rPr lang="ru-RU" dirty="0" smtClean="0"/>
              <a:t>ие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02" y="1127123"/>
            <a:ext cx="3078873" cy="57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" y="1127124"/>
            <a:ext cx="3000305" cy="573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32" y="1127124"/>
            <a:ext cx="3028570" cy="571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58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7"/>
            <a:ext cx="6716270" cy="211063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Развитие слухового восприятия направлено на формирование слухового внимания и слуховой памяти, слуховой  дифференциации неречевых и речевых звуков, а так же подражания неречевым и речевым звукам.</a:t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270" y="0"/>
            <a:ext cx="24511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анюта\Desktop\IMG_20190211_084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5270"/>
            <a:ext cx="9167370" cy="447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74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57018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Обонятельное и вкусовое восприятие</a:t>
            </a:r>
            <a:r>
              <a:rPr lang="en-US" sz="1600" b="1" dirty="0">
                <a:solidFill>
                  <a:schemeClr val="tx1"/>
                </a:solidFill>
              </a:rPr>
              <a:t/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Д</a:t>
            </a:r>
            <a:r>
              <a:rPr lang="ru-RU" sz="1600" dirty="0" smtClean="0">
                <a:solidFill>
                  <a:schemeClr val="tx1"/>
                </a:solidFill>
              </a:rPr>
              <a:t>ополнительную информацию об окружающем мире несут запахи(стимуляция обоняния), вкус ( стимуляция вкусовых ощущений).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Они обогащают представления ребенка об окружающем мире, наполняют его новыми эмоциональными переживаниям</a:t>
            </a:r>
            <a:r>
              <a:rPr lang="ru-RU" sz="1600" b="1" dirty="0" smtClean="0">
                <a:solidFill>
                  <a:schemeClr val="tx1"/>
                </a:solidFill>
              </a:rPr>
              <a:t>и.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E0D6~1\AppData\Local\Temp\WPDNSE\{00000027-0001-0001-0000-000000000000}\IMG_20190212_114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5" y="1844824"/>
            <a:ext cx="9163325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83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205</TotalTime>
  <Words>128</Words>
  <Application>Microsoft Office PowerPoint</Application>
  <PresentationFormat>Экран (4:3)</PresentationFormat>
  <Paragraphs>11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Эркер</vt:lpstr>
      <vt:lpstr>Сенсорное развитие детей раннего и дошкольного возраста в работе логопеда. </vt:lpstr>
      <vt:lpstr>Для сенсорного развития кабинет оснащен различным стимульным материалом, направленным на развитие основных видов восприятия: -тактильное восприятие, -зрительное восприятие, -слуховое восприятие, -обонятельное восприятие, -вкусовое восприятие.</vt:lpstr>
      <vt:lpstr>           Тактильное восприятие</vt:lpstr>
      <vt:lpstr>Презентация PowerPoint</vt:lpstr>
      <vt:lpstr>Зрительное восприятие</vt:lpstr>
      <vt:lpstr>Презентация PowerPoint</vt:lpstr>
      <vt:lpstr>Слуховое  восприятие</vt:lpstr>
      <vt:lpstr>Развитие слухового восприятия направлено на формирование слухового внимания и слуховой памяти, слуховой  дифференциации неречевых и речевых звуков, а так же подражания неречевым и речевым звукам. </vt:lpstr>
      <vt:lpstr>Обонятельное и вкусовое восприятие Дополнительную информацию об окружающем мире несут запахи(стимуляция обоняния), вкус ( стимуляция вкусовых ощущений). Они обогащают представления ребенка об окружающем мире, наполняют его новыми эмоциональными переживаниями.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Сенсорное развитие детей раннего и дошкольного возраста в работе логопеда.</dc:title>
  <dc:creator>анюта</dc:creator>
  <cp:lastModifiedBy>анюта</cp:lastModifiedBy>
  <cp:revision>17</cp:revision>
  <dcterms:created xsi:type="dcterms:W3CDTF">2019-02-11T18:19:23Z</dcterms:created>
  <dcterms:modified xsi:type="dcterms:W3CDTF">2019-02-12T10:29:14Z</dcterms:modified>
</cp:coreProperties>
</file>