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2375" autoAdjust="0"/>
  </p:normalViewPr>
  <p:slideViewPr>
    <p:cSldViewPr snapToGrid="0">
      <p:cViewPr varScale="1">
        <p:scale>
          <a:sx n="84" d="100"/>
          <a:sy n="84" d="100"/>
        </p:scale>
        <p:origin x="4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6450C-0BC2-40F4-9EB8-7C84ABAF4C9E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986C5-E18D-42F2-8E44-235DA48C8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8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986C5-E18D-42F2-8E44-235DA48C8B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98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96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34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2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18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11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1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33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3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82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39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45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5FA3-7494-41A7-9B77-27900773AEDD}" type="datetimeFigureOut">
              <a:rPr lang="ru-RU" smtClean="0"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CFA0A-109E-4EAD-83D0-5E2DA5C57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02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98000"/>
                    </a14:imgEffect>
                    <a14:imgEffect>
                      <a14:brightnessContrast bright="1000" contrast="-15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5094" y="658273"/>
            <a:ext cx="7766767" cy="10288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i="1" dirty="0">
                <a:solidFill>
                  <a:srgbClr val="C00000"/>
                </a:solidFill>
                <a:latin typeface="Georgia" panose="02040502050405020303" pitchFamily="18" charset="0"/>
              </a:rPr>
              <a:t>Нововилговское сельское поселение </a:t>
            </a:r>
            <a:r>
              <a:rPr lang="ru-RU" sz="27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/>
            </a:r>
            <a:br>
              <a:rPr lang="ru-RU" sz="2700" i="1" dirty="0" smtClean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sz="27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Прионежского </a:t>
            </a:r>
            <a:r>
              <a:rPr lang="ru-RU" sz="2700" i="1" dirty="0">
                <a:solidFill>
                  <a:srgbClr val="C00000"/>
                </a:solidFill>
                <a:latin typeface="Georgia" panose="02040502050405020303" pitchFamily="18" charset="0"/>
              </a:rPr>
              <a:t>муниципального района</a:t>
            </a:r>
            <a:br>
              <a:rPr lang="ru-RU" sz="2700" i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sz="2700" i="1" dirty="0">
                <a:solidFill>
                  <a:srgbClr val="C00000"/>
                </a:solidFill>
                <a:latin typeface="Georgia" panose="02040502050405020303" pitchFamily="18" charset="0"/>
              </a:rPr>
              <a:t>населенный пункт </a:t>
            </a:r>
            <a:r>
              <a:rPr lang="ru-RU" sz="27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- п</a:t>
            </a:r>
            <a:r>
              <a:rPr lang="ru-RU" sz="2700" i="1" dirty="0">
                <a:solidFill>
                  <a:srgbClr val="C00000"/>
                </a:solidFill>
                <a:latin typeface="Georgia" panose="02040502050405020303" pitchFamily="18" charset="0"/>
              </a:rPr>
              <a:t>. Новая </a:t>
            </a:r>
            <a:r>
              <a:rPr lang="ru-RU" sz="27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Вилга</a:t>
            </a:r>
            <a:r>
              <a:rPr lang="ru-RU" sz="3100" i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ru-RU" sz="3100" i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ru-RU" sz="31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/>
            </a:r>
            <a:br>
              <a:rPr lang="ru-RU" sz="3100" i="1" dirty="0" smtClean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sz="2800" i="1" dirty="0">
                <a:solidFill>
                  <a:srgbClr val="C00000"/>
                </a:solidFill>
                <a:latin typeface="Georgia" panose="02040502050405020303" pitchFamily="18" charset="0"/>
              </a:rPr>
              <a:t/>
            </a:r>
            <a:br>
              <a:rPr lang="ru-RU" sz="2800" i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83" y="2927866"/>
            <a:ext cx="3305934" cy="220395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11363" y="1512409"/>
            <a:ext cx="58709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Популяризация здорового образа жизни </a:t>
            </a: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среди взрослого и детского населения </a:t>
            </a: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(зима – катание на коньках, игра </a:t>
            </a: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 хоккей, </a:t>
            </a: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уроки физкультуры</a:t>
            </a: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; лето - </a:t>
            </a: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игра </a:t>
            </a: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 волейбол, </a:t>
            </a: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футбол)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Снижение уровня заболеваемости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4036" y="1013130"/>
            <a:ext cx="11175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Обустройство </a:t>
            </a:r>
            <a:r>
              <a:rPr lang="ru-RU" sz="2800" b="1" i="1" dirty="0">
                <a:solidFill>
                  <a:srgbClr val="002060"/>
                </a:solidFill>
                <a:latin typeface="Georgia" panose="02040502050405020303" pitchFamily="18" charset="0"/>
              </a:rPr>
              <a:t>хоккейной </a:t>
            </a:r>
            <a:r>
              <a:rPr lang="ru-RU" sz="2800" b="1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площадки в п. Новая Вилга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71398" y="2707640"/>
            <a:ext cx="499280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i="1" dirty="0">
                <a:solidFill>
                  <a:srgbClr val="C00000"/>
                </a:solidFill>
                <a:latin typeface="Georgia" panose="02040502050405020303" pitchFamily="18" charset="0"/>
              </a:rPr>
              <a:t>Общая стоимость проекта составляет </a:t>
            </a:r>
            <a:endParaRPr lang="ru-RU" sz="1900" i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1900" b="1" i="1" dirty="0" smtClean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1 187 315 </a:t>
            </a:r>
            <a:r>
              <a:rPr lang="ru-RU" sz="1900" i="1" dirty="0" smtClean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руб</a:t>
            </a:r>
            <a:r>
              <a:rPr lang="ru-RU" sz="1900" i="1" dirty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 из них:</a:t>
            </a:r>
            <a:r>
              <a:rPr lang="ru-RU" i="1" dirty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endParaRPr lang="ru-RU" sz="1200" dirty="0">
              <a:latin typeface="Georgia" panose="02040502050405020303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44114" y="1529846"/>
            <a:ext cx="53635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Укрепление института семьи, возрождение духовно-нравственных традиций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Наличие своих хоккейных команд в поселке, проведение межпоселенческих соревнований</a:t>
            </a:r>
          </a:p>
        </p:txBody>
      </p:sp>
      <p:sp>
        <p:nvSpPr>
          <p:cNvPr id="19" name="Текст 4"/>
          <p:cNvSpPr>
            <a:spLocks noGrp="1"/>
          </p:cNvSpPr>
          <p:nvPr>
            <p:ph type="body" idx="1"/>
          </p:nvPr>
        </p:nvSpPr>
        <p:spPr>
          <a:xfrm rot="10800000" flipV="1">
            <a:off x="409300" y="2753120"/>
            <a:ext cx="1230813" cy="746826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До…                      </a:t>
            </a:r>
            <a:endParaRPr lang="ru-RU" sz="2800" i="1" dirty="0">
              <a:solidFill>
                <a:schemeClr val="bg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83" y="4872033"/>
            <a:ext cx="3305934" cy="2022769"/>
          </a:xfrm>
          <a:prstGeom prst="rect">
            <a:avLst/>
          </a:prstGeom>
        </p:spPr>
      </p:pic>
      <p:pic>
        <p:nvPicPr>
          <p:cNvPr id="26" name="Рисунок 25" descr="http://i.stekloplastik-bort.ru/u/pic/75/28923ed03411e5ba29c7a4a770815a/-/%D0%BA%D0%BE%D1%80%D0%BE%D0%B1%D0%BA%D0%B0%20%D0%BF%D0%BB%D0%B0%D1%81%D1%82%D0%B8%D0%BA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806" y="2927866"/>
            <a:ext cx="3292264" cy="4009238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Текст 4"/>
          <p:cNvSpPr>
            <a:spLocks noGrp="1"/>
          </p:cNvSpPr>
          <p:nvPr>
            <p:ph type="body" idx="1"/>
          </p:nvPr>
        </p:nvSpPr>
        <p:spPr>
          <a:xfrm rot="10800000" flipV="1">
            <a:off x="8917883" y="3148493"/>
            <a:ext cx="1747854" cy="406039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После…                      </a:t>
            </a:r>
            <a:endParaRPr lang="ru-RU" sz="2800" i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29421" y="3435996"/>
            <a:ext cx="56090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бюджета Республики Карелия-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60,6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% или 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719 512,89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руб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  <a:endParaRPr lang="ru-RU" sz="1200" i="1" dirty="0" smtClean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бюджета Нововилговского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сельского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поселения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-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25,2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% или 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299 </a:t>
            </a:r>
            <a:r>
              <a:rPr lang="ru-RU" sz="1200" i="1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203,38 </a:t>
            </a:r>
            <a:r>
              <a:rPr lang="ru-RU" sz="1200" i="1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руб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Безвозмездные поступления от физических лиц (жителей)-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10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,83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% или 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128 598,73 руб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 </a:t>
            </a:r>
            <a:endParaRPr lang="ru-RU" sz="1200" i="1" dirty="0" smtClean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Безвозмездные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поступления от юридических лиц –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3,37 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% или  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40</a:t>
            </a:r>
            <a:r>
              <a:rPr lang="ru-RU" sz="1200" i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000 руб.</a:t>
            </a: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/>
            </a:r>
            <a:b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              </a:t>
            </a:r>
            <a:endParaRPr lang="ru-RU" sz="1600" dirty="0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653" y="4868041"/>
            <a:ext cx="4934551" cy="2010710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3629653" y="4868041"/>
            <a:ext cx="49345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Проект</a:t>
            </a:r>
            <a:r>
              <a:rPr lang="ru-RU" b="1" dirty="0" smtClean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поддержан </a:t>
            </a:r>
            <a:r>
              <a:rPr lang="en-US" b="1" dirty="0" smtClean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87 </a:t>
            </a:r>
            <a:r>
              <a:rPr lang="ru-RU" b="1" dirty="0" smtClean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жителями на собрании 22.11.2018</a:t>
            </a:r>
            <a:endParaRPr lang="ru-RU" b="1" dirty="0">
              <a:solidFill>
                <a:schemeClr val="bg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1363" y="271047"/>
            <a:ext cx="25604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ППМИ</a:t>
            </a:r>
            <a:r>
              <a:rPr lang="ru-RU" sz="2600" b="1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2019</a:t>
            </a:r>
            <a:endParaRPr lang="ru-RU" sz="2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696" y="105955"/>
            <a:ext cx="1506677" cy="11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27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416</TotalTime>
  <Words>140</Words>
  <Application>Microsoft Office PowerPoint</Application>
  <PresentationFormat>Широкоэкранный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Wingdings</vt:lpstr>
      <vt:lpstr>Тема Office</vt:lpstr>
      <vt:lpstr>Нововилговское сельское поселение  Прионежского муниципального района населенный пункт  - п. Новая Вилга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Благоустройство сквера, расположенного на земельном участке с КН 10:20:0030109:212 в п. Новая Вилга</dc:title>
  <dc:creator>Евросеть</dc:creator>
  <cp:lastModifiedBy>Пользователь Windows</cp:lastModifiedBy>
  <cp:revision>35</cp:revision>
  <cp:lastPrinted>2018-12-07T14:10:45Z</cp:lastPrinted>
  <dcterms:created xsi:type="dcterms:W3CDTF">2017-12-08T17:47:42Z</dcterms:created>
  <dcterms:modified xsi:type="dcterms:W3CDTF">2018-12-07T14:50:09Z</dcterms:modified>
</cp:coreProperties>
</file>