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2375" autoAdjust="0"/>
  </p:normalViewPr>
  <p:slideViewPr>
    <p:cSldViewPr snapToGrid="0">
      <p:cViewPr varScale="1">
        <p:scale>
          <a:sx n="81" d="100"/>
          <a:sy n="81" d="100"/>
        </p:scale>
        <p:origin x="-4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6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4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2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8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1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1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3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3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2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9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5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2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8000"/>
                    </a14:imgEffect>
                    <a14:imgEffect>
                      <a14:brightnessContrast bright="1000" contrast="-1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" y="714638"/>
            <a:ext cx="12031980" cy="17447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Устройство Уличного освещения ул. Новая в д. Вилга</a:t>
            </a:r>
            <a:br>
              <a:rPr lang="ru-RU" sz="3100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Часто, посещаемая улица , ввиду расположения на ней</a:t>
            </a:r>
            <a:b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Врачебной амбулатории, ДК, детской площадки и пересекаемых улиц…</a:t>
            </a:r>
            <a:b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100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2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Общая стоимость проекта составляет </a:t>
            </a:r>
            <a:r>
              <a:rPr lang="ru-RU" sz="2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865 </a:t>
            </a:r>
            <a:r>
              <a:rPr lang="ru-RU" sz="2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778 </a:t>
            </a:r>
            <a:r>
              <a:rPr lang="ru-RU" sz="2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из них:</a:t>
            </a:r>
            <a:r>
              <a:rPr lang="ru-RU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Республики Карелия- 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610 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286,39 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            </a:t>
            </a:r>
            <a:b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Средства бюджета Нововилговского с/п.-131 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598,25 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Безвозмездные 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физических лиц (жителей) 103 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893,36  </a:t>
            </a:r>
            <a:r>
              <a:rPr lang="ru-RU" sz="2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оор/чел)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Безвозмездные 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юридических 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лиц- 20 000,00 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10800000" flipV="1">
            <a:off x="365760" y="3146961"/>
            <a:ext cx="4348801" cy="427512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До…                      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 rot="10800000" flipV="1">
            <a:off x="8328797" y="3146962"/>
            <a:ext cx="3283201" cy="35298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После…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7119" y="3105835"/>
            <a:ext cx="2995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поддержанный жителями на собрании 06.12.2017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561" y="4029165"/>
            <a:ext cx="3017519" cy="206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3884254"/>
            <a:ext cx="4017331" cy="277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020" y="3884253"/>
            <a:ext cx="3799391" cy="277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027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20</Words>
  <Application>Microsoft Office PowerPoint</Application>
  <PresentationFormat>Произвольный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Устройство Уличного освещения ул. Новая в д. Вилга Часто, посещаемая улица , ввиду расположения на ней  Врачебной амбулатории, ДК, детской площадки и пересекаемых улиц…  Общая стоимость проекта составляет 865 778 руб. из них:      Средства бюджета Республики Карелия- 610 286,39 руб.                   Средства бюджета Нововилговского с/п.-131 598,25 руб.                       Безвозмездные поступления от физических лиц (жителей) 103 893,36  руб(5оор/чел)                Безвозмездные поступления от юридических лиц- 20 000,00 руб.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сквера, расположенного на земельном участке с КН 10:20:0030109:212 в п. Новая Вилга</dc:title>
  <dc:creator>Евросеть</dc:creator>
  <cp:lastModifiedBy>Admin</cp:lastModifiedBy>
  <cp:revision>22</cp:revision>
  <dcterms:created xsi:type="dcterms:W3CDTF">2017-12-08T17:47:42Z</dcterms:created>
  <dcterms:modified xsi:type="dcterms:W3CDTF">2017-12-11T08:21:12Z</dcterms:modified>
</cp:coreProperties>
</file>