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2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8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1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3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5FA3-7494-41A7-9B77-27900773AED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FA0A-109E-4EAD-83D0-5E2DA5C57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8000"/>
                    </a14:imgEffect>
                    <a14:imgEffect>
                      <a14:brightnessContrast bright="1000" contrast="-1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10" y="735724"/>
            <a:ext cx="10657489" cy="17447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    </a:t>
            </a:r>
            <a: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Благоустройство </a:t>
            </a:r>
            <a:r>
              <a:rPr lang="ru-RU" sz="4000" i="1" dirty="0">
                <a:solidFill>
                  <a:srgbClr val="C00000"/>
                </a:solidFill>
                <a:latin typeface="Georgia" panose="02040502050405020303" pitchFamily="18" charset="0"/>
              </a:rPr>
              <a:t>сквера, </a:t>
            </a:r>
            <a: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</a:t>
            </a: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расположенного </a:t>
            </a:r>
            <a:r>
              <a:rPr lang="ru-RU" sz="2200" i="1" dirty="0">
                <a:solidFill>
                  <a:srgbClr val="002060"/>
                </a:solidFill>
                <a:latin typeface="Georgia" panose="02040502050405020303" pitchFamily="18" charset="0"/>
              </a:rPr>
              <a:t>на земельном участке </a:t>
            </a: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sz="2200" i="1" dirty="0">
                <a:solidFill>
                  <a:srgbClr val="002060"/>
                </a:solidFill>
                <a:latin typeface="Georgia" panose="02040502050405020303" pitchFamily="18" charset="0"/>
              </a:rPr>
              <a:t>КН 10:20:0030109:212 </a:t>
            </a: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2200" i="1" dirty="0">
                <a:solidFill>
                  <a:srgbClr val="002060"/>
                </a:solidFill>
                <a:latin typeface="Georgia" panose="02040502050405020303" pitchFamily="18" charset="0"/>
              </a:rPr>
              <a:t>п. </a:t>
            </a: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Новая Вилга</a:t>
            </a:r>
            <a:r>
              <a:rPr lang="ru-RU" sz="2200" i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</a:t>
            </a:r>
            <a:r>
              <a:rPr lang="ru-RU" sz="22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Общая стоимость проекта составляет </a:t>
            </a: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845 081 руб. из них:</a:t>
            </a:r>
            <a: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Республики Карелия- 596 081 </a:t>
            </a:r>
            <a:r>
              <a:rPr lang="ru-RU" sz="2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Нововилговского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с/п.-129 000 руб.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Безвозмездные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физических лиц (жителей)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95 000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зоор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/чел</a:t>
            </a:r>
            <a:r>
              <a:rPr lang="ru-RU" sz="20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Безвозмездные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юридических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лиц- 25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руб.</a:t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2428973" y="3146961"/>
            <a:ext cx="2285588" cy="427512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До…                     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05" y="4041238"/>
            <a:ext cx="3291340" cy="282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rot="10800000" flipV="1">
            <a:off x="8328797" y="3146962"/>
            <a:ext cx="3283201" cy="35298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После…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97" y="4041238"/>
            <a:ext cx="1515079" cy="288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26" y="4370012"/>
            <a:ext cx="2916398" cy="18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5622546" y="3105835"/>
            <a:ext cx="2365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поддержанный жителями на собрании 05.12.2017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03" y="4041238"/>
            <a:ext cx="2118275" cy="159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01" y="5486125"/>
            <a:ext cx="671710" cy="131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11" y="5486125"/>
            <a:ext cx="654027" cy="130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038" y="5497892"/>
            <a:ext cx="552667" cy="1296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42" y="-134733"/>
            <a:ext cx="2375714" cy="700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2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16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Благоустройство сквера,            расположенного на земельном участке с КН 10:20:0030109:212  в п. Новая Вилга                   Общая стоимость проекта составляет 845 081 руб. из них:                       Средства бюджета Республики Карелия- 596 081 руб                                       Средства бюджета Нововилговского с/п.-129 000 руб.                       Безвозмездные поступления от физических лиц (жителей) 95 000 руб(зоор/чел)                     Безвозмездные поступления от юридических лиц- 25 000 руб.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сквера, расположенного на земельном участке с КН 10:20:0030109:212 в п. Новая Вилга</dc:title>
  <dc:creator>Евросеть</dc:creator>
  <cp:lastModifiedBy>Admin</cp:lastModifiedBy>
  <cp:revision>14</cp:revision>
  <dcterms:created xsi:type="dcterms:W3CDTF">2017-12-08T17:47:42Z</dcterms:created>
  <dcterms:modified xsi:type="dcterms:W3CDTF">2017-12-11T06:50:48Z</dcterms:modified>
</cp:coreProperties>
</file>