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8" r:id="rId2"/>
    <p:sldId id="256" r:id="rId3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802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55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993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935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2925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937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466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869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8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842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14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096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007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47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353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642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11EEB-D9AA-4E74-9478-6090561485C3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23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136" y="391969"/>
            <a:ext cx="4147900" cy="303414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136" y="3426115"/>
            <a:ext cx="4147900" cy="30510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40136" y="2936557"/>
            <a:ext cx="4147900" cy="492443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dirty="0" smtClean="0"/>
              <a:t>ПРОКУРАТУРА КЕМСКОГО РАЙОНА </a:t>
            </a:r>
            <a:endParaRPr lang="en-US" sz="1300" dirty="0" smtClean="0"/>
          </a:p>
          <a:p>
            <a:pPr algn="ctr"/>
            <a:r>
              <a:rPr lang="ru-RU" sz="1300" dirty="0" smtClean="0"/>
              <a:t>ИНФОРМИРУЕТ!</a:t>
            </a:r>
            <a:endParaRPr lang="ru-RU" sz="13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81765" y="259991"/>
            <a:ext cx="2955065" cy="641538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ч.5.1 ст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69 Федерального закона от 02.10.2007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229-ФЗ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исполнительном производстве»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ФЗ № 234-ФЗ) должник-гражданин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обратиться в подразделение судебных приставов, в котором ведется исполнительное производство, с заявлением о сохранении заработной платы и иных доходов ежемесячно в размере прожиточного минимума трудоспособного населения в целом по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(прожиточного минимума, установленного в субъекте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жительства должника-гражданина для соответствующей социально-демографической группы населения, если величина указанного прожиточного минимума превышает величину прожиточного минимума трудоспособного населения в целом по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Федерации)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обращении взыскания на его доходы. При этом должник-гражданин представляет документы, подтверждающие наличие у него ежемесячного дохода, сведения об источниках такого дохода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99249" y="259991"/>
            <a:ext cx="2947158" cy="641538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29.06.2021 принят Федеральный закон № 234-ФЗ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 в статью 446 Г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ражданского процессуального кодекса Российской Федерации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Ф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едеральный закон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исполнительном производстве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вступивший в силу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01.02.2022.</a:t>
            </a:r>
          </a:p>
          <a:p>
            <a:pPr algn="ctr"/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Настоящим Федеральным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установлены ограничения по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списанию задолженности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судебными приставами – исполнителями в рамках исполнительного производства свыше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прожиточного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минимума. Однако это возможно при наличии определенных условий.</a:t>
            </a:r>
            <a:endParaRPr lang="ru-RU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11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097675" y="326070"/>
            <a:ext cx="2955065" cy="632966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975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Также, согласно ч.5.2 ст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69 Федерального закона от 02.10.2007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229-ФЗ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исполнительном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производстве»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ФЗ № 234-ФЗ)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лиц, находящихся на иждивении у должника-гражданина, он вправе обратиться в суд с заявлением о сохранении ему заработной платы и иных доходов ежемесячно в размере, превышающем прожиточный минимум трудоспособного населения в целом по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(прожиточный минимум, установленный в субъекте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жительства должника-гражданина для соответствующей социально-демографической группы населения, если величина указанного прожиточного минимума превышает величину прожиточного минимума трудоспособного населения в целом по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Федерации).</a:t>
            </a:r>
          </a:p>
          <a:p>
            <a:pPr algn="ctr"/>
            <a:endParaRPr lang="ru-RU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83339" y="209549"/>
            <a:ext cx="2947158" cy="644619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3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заявлении о сохранении прожиточного минимума должника-гражданина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указываются:</a:t>
            </a:r>
          </a:p>
          <a:p>
            <a:pPr algn="just"/>
            <a:endParaRPr lang="ru-RU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фамилия, имя, отчество (при его наличии), гражданство, реквизиты документа, удостоверяющего личность, место жительства или место пребывания, номер контактного телефона;</a:t>
            </a:r>
          </a:p>
          <a:p>
            <a:pPr algn="just"/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реквизиты открытого ему в банке или иной кредитной организации банковского счета, на котором необходимо сохранять заработную плату и иные доходы ежемесячно в размере прожиточного минимума трудоспособного населения в целом по РФ (прожиточного минимума, установленного в субъекте РФ по месту жительства должника-гражданина для соответствующей социально-демографической группы населения, если величина указанного прожиточного минимума превышает величину прожиточного минимума трудоспособного населения в целом по РФ);</a:t>
            </a:r>
          </a:p>
          <a:p>
            <a:pPr algn="just"/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наименование и адрес банка или иной кредитной организации, обслуживающей банковский счет, реквизиты которого указаны в этом заявлении.</a:t>
            </a:r>
          </a:p>
          <a:p>
            <a:pPr algn="just"/>
            <a:r>
              <a:rPr lang="ru-RU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27720" y="6596358"/>
            <a:ext cx="883575" cy="2308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Е.А. Никитин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447" y="391969"/>
            <a:ext cx="4131277" cy="303414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447" y="3311615"/>
            <a:ext cx="4131278" cy="305102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813871" y="6365526"/>
            <a:ext cx="2297424" cy="2308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</a:t>
            </a:r>
            <a:r>
              <a:rPr lang="en-US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и.о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заместителя прокурора района 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48447" y="2936557"/>
            <a:ext cx="4131277" cy="492443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dirty="0" smtClean="0"/>
              <a:t>ПРОКУРАТУРА КЕМСКОГО РАЙОНА </a:t>
            </a:r>
            <a:endParaRPr lang="en-US" sz="1300" dirty="0" smtClean="0"/>
          </a:p>
          <a:p>
            <a:pPr algn="ctr"/>
            <a:r>
              <a:rPr lang="ru-RU" sz="1300" dirty="0" smtClean="0"/>
              <a:t>ИНФОРМИРУЕТ!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208910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</TotalTime>
  <Words>120</Words>
  <Application>Microsoft Office PowerPoint</Application>
  <PresentationFormat>Произвольный</PresentationFormat>
  <Paragraphs>29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 Согласно ч.5.1 ст. 69 Федерального закона от 02.10.2007 № 229-ФЗ «Об исполнительном производстве» (в редакции ФЗ № 234-ФЗ) должник-гражданин вправе обратиться в подразделение судебных приставов, в котором ведется исполнительное производство, с заявлением о сохранении заработной платы и иных доходов ежемесячно в размере прожиточного минимума трудоспособного населения в целом по Российской Федерации (прожиточного минимума, установленного в субъекте Российской Федерации по месту жительства должника-гражданина для соответствующей социально-демографической группы населения, если величина указанного прожиточного минимума превышает величину прожиточного минимума трудоспособного населения в целом по Российской Федерации) при обращении взыскания на его доходы. При этом должник-гражданин представляет документы, подтверждающие наличие у него ежемесячного дохода, сведения об источниках такого дохода.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Никитин Евгений Александрович</dc:creator>
  <cp:lastModifiedBy>Пользователь</cp:lastModifiedBy>
  <cp:revision>19</cp:revision>
  <cp:lastPrinted>2022-04-13T15:57:58Z</cp:lastPrinted>
  <dcterms:created xsi:type="dcterms:W3CDTF">2021-01-30T17:32:24Z</dcterms:created>
  <dcterms:modified xsi:type="dcterms:W3CDTF">2022-05-11T12:24:26Z</dcterms:modified>
</cp:coreProperties>
</file>