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69" r:id="rId4"/>
    <p:sldId id="274" r:id="rId5"/>
    <p:sldId id="275" r:id="rId6"/>
    <p:sldId id="276" r:id="rId7"/>
    <p:sldId id="277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FF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2009-23C1-4CE8-9A1A-C84D5163CE6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3C62A-390C-4579-BC13-1FA2C9D5B2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9AC5-5C4D-496A-9817-1FF3B46AEE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7CB55-5233-4F91-A456-6C877E8814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7DE00-1383-4EA5-B025-B1F2F50FA6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944D0-9598-4433-BF56-A02EDDCE6C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3AC0B-6298-4E83-899C-3C48C6BBE21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54F41-53B1-4530-AD47-0B33182BF9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330B4-4174-47E1-9164-2E48A4E583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B5B1E-AAAC-4A27-B642-0BFDD1F0E3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8D14A-C9DB-4496-B06C-6230446FB5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D1D1F0"/>
            </a:gs>
            <a:gs pos="50000">
              <a:srgbClr val="F2F2F2"/>
            </a:gs>
            <a:gs pos="100000">
              <a:srgbClr val="B8E3E6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91534C8-8172-4D75-8F0E-E405E5D5E2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3" name="Прямоугольник 2"/>
          <p:cNvSpPr/>
          <p:nvPr/>
        </p:nvSpPr>
        <p:spPr>
          <a:xfrm>
            <a:off x="1403648" y="4941168"/>
            <a:ext cx="6430963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Невмержицкая</a:t>
            </a:r>
            <a:r>
              <a:rPr lang="ru-RU" alt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Ирина Сергеевна</a:t>
            </a:r>
          </a:p>
          <a:p>
            <a:pPr algn="ctr">
              <a:defRPr/>
            </a:pPr>
            <a:r>
              <a:rPr lang="ru-RU" alt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МБДОУ </a:t>
            </a:r>
            <a:r>
              <a:rPr lang="ru-RU" altLang="ru-RU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ЦРР-д</a:t>
            </a:r>
            <a:r>
              <a:rPr lang="ru-RU" alt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/с №13 «</a:t>
            </a:r>
            <a:r>
              <a:rPr lang="ru-RU" altLang="ru-RU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Дюймовочка</a:t>
            </a:r>
            <a:r>
              <a:rPr lang="ru-RU" alt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»</a:t>
            </a:r>
            <a:endParaRPr lang="ru-RU" altLang="ru-RU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3048000"/>
            <a:ext cx="7391400" cy="2803789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ru-RU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Собери </a:t>
            </a:r>
          </a:p>
          <a:p>
            <a:pPr algn="ctr">
              <a:defRPr/>
            </a:pPr>
            <a:r>
              <a:rPr lang="ru-RU" sz="8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снеговика.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77759" y="3613666"/>
            <a:ext cx="4788490" cy="95410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Интерактивная </a:t>
            </a:r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игра</a:t>
            </a:r>
          </a:p>
          <a:p>
            <a:pPr algn="ctr">
              <a:defRPr/>
            </a:pPr>
            <a:r>
              <a:rPr lang="ru-RU" sz="2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</a:t>
            </a:r>
            <a:r>
              <a:rPr lang="ru-RU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ля детей 2-3 лет</a:t>
            </a:r>
            <a:endParaRPr lang="ru-RU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175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2625" y="533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Правило игры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68425" y="1981200"/>
            <a:ext cx="6400800" cy="1752600"/>
          </a:xfrm>
        </p:spPr>
        <p:txBody>
          <a:bodyPr/>
          <a:lstStyle/>
          <a:p>
            <a:pPr algn="just"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Чтобы собрать снеговика надо выбрать фигуру и щелкните по ней кнопкой мышки. Если фигура выбрана правильно, то она переместится, а если нет, то придется подумать еще.</a:t>
            </a:r>
          </a:p>
          <a:p>
            <a:pPr algn="just">
              <a:defRPr/>
            </a:pPr>
            <a:endParaRPr lang="ru-RU" sz="16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Приятной игры.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63" y="33338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Овал 2">
            <a:hlinkClick r:id="" action="ppaction://hlinkshowjump?jump=nextslide"/>
          </p:cNvPr>
          <p:cNvSpPr/>
          <p:nvPr/>
        </p:nvSpPr>
        <p:spPr>
          <a:xfrm>
            <a:off x="4068763" y="990600"/>
            <a:ext cx="1905000" cy="18288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322388" y="4394200"/>
            <a:ext cx="1400175" cy="13081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332413" y="4613275"/>
            <a:ext cx="9525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37425" y="5222875"/>
            <a:ext cx="557213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rot="3313333" flipV="1">
            <a:off x="6027738" y="2695575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427163" y="1895475"/>
            <a:ext cx="595312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6359525" y="4649788"/>
            <a:ext cx="914400" cy="758825"/>
          </a:xfrm>
          <a:prstGeom prst="trapezoid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6482409">
            <a:off x="6065045" y="3590131"/>
            <a:ext cx="214312" cy="695325"/>
          </a:xfrm>
          <a:prstGeom prst="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 rot="6927487" flipV="1">
            <a:off x="839788" y="3500438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63" y="33338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4068763" y="990600"/>
            <a:ext cx="1905000" cy="18288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>
            <a:hlinkClick r:id="" action="ppaction://hlinkshowjump?jump=nextslide"/>
          </p:cNvPr>
          <p:cNvSpPr/>
          <p:nvPr/>
        </p:nvSpPr>
        <p:spPr>
          <a:xfrm>
            <a:off x="1322388" y="4394200"/>
            <a:ext cx="1400175" cy="13081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332413" y="4613275"/>
            <a:ext cx="9525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37425" y="5222875"/>
            <a:ext cx="557213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rot="3313333" flipV="1">
            <a:off x="6027738" y="2695575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427163" y="1895475"/>
            <a:ext cx="595312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6359525" y="4649788"/>
            <a:ext cx="914400" cy="758825"/>
          </a:xfrm>
          <a:prstGeom prst="trapezoid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6482409">
            <a:off x="6065045" y="3590131"/>
            <a:ext cx="214312" cy="695325"/>
          </a:xfrm>
          <a:prstGeom prst="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 rot="6927487" flipV="1">
            <a:off x="839788" y="3500438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22222E-6 L -0.1158 0.4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63" y="33338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2971800" y="4038600"/>
            <a:ext cx="1905000" cy="18288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322388" y="4394200"/>
            <a:ext cx="1400175" cy="13081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>
            <a:hlinkClick r:id="" action="ppaction://hlinkshowjump?jump=nextslide"/>
          </p:cNvPr>
          <p:cNvSpPr/>
          <p:nvPr/>
        </p:nvSpPr>
        <p:spPr>
          <a:xfrm>
            <a:off x="5332413" y="4613275"/>
            <a:ext cx="9525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37425" y="5222875"/>
            <a:ext cx="557213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rot="3313333" flipV="1">
            <a:off x="6027738" y="2695575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427163" y="1895475"/>
            <a:ext cx="595312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6359525" y="4649788"/>
            <a:ext cx="914400" cy="758825"/>
          </a:xfrm>
          <a:prstGeom prst="trapezoid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6482409">
            <a:off x="6065045" y="3590131"/>
            <a:ext cx="214312" cy="695325"/>
          </a:xfrm>
          <a:prstGeom prst="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 rot="6927487" flipV="1">
            <a:off x="839788" y="3500438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11111E-6 L 0.21215 -0.202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63" y="33338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2971800" y="4038600"/>
            <a:ext cx="1905000" cy="18288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236913" y="2959100"/>
            <a:ext cx="1401762" cy="13081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332413" y="4613275"/>
            <a:ext cx="9525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>
            <a:hlinkClick r:id="" action="ppaction://hlinkshowjump?jump=nextslide"/>
          </p:cNvPr>
          <p:cNvSpPr/>
          <p:nvPr/>
        </p:nvSpPr>
        <p:spPr>
          <a:xfrm>
            <a:off x="7337425" y="5222875"/>
            <a:ext cx="557213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>
            <a:hlinkClick r:id="" action="ppaction://hlinkshowjump?jump=nextslide"/>
          </p:cNvPr>
          <p:cNvSpPr/>
          <p:nvPr/>
        </p:nvSpPr>
        <p:spPr>
          <a:xfrm rot="3313333" flipV="1">
            <a:off x="6027738" y="2695575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>
            <a:hlinkClick r:id="" action="ppaction://hlinkshowjump?jump=nextslide"/>
          </p:cNvPr>
          <p:cNvSpPr/>
          <p:nvPr/>
        </p:nvSpPr>
        <p:spPr>
          <a:xfrm>
            <a:off x="1427163" y="1895475"/>
            <a:ext cx="595312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рапеция 10">
            <a:hlinkClick r:id="" action="ppaction://hlinkshowjump?jump=nextslide"/>
          </p:cNvPr>
          <p:cNvSpPr/>
          <p:nvPr/>
        </p:nvSpPr>
        <p:spPr>
          <a:xfrm>
            <a:off x="6359525" y="4649788"/>
            <a:ext cx="914400" cy="758825"/>
          </a:xfrm>
          <a:prstGeom prst="trapezoid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6482409">
            <a:off x="6065045" y="3590131"/>
            <a:ext cx="214312" cy="695325"/>
          </a:xfrm>
          <a:prstGeom prst="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>
            <a:hlinkClick r:id="" action="ppaction://hlinkshowjump?jump=nextslide"/>
          </p:cNvPr>
          <p:cNvSpPr/>
          <p:nvPr/>
        </p:nvSpPr>
        <p:spPr>
          <a:xfrm rot="6927487" flipV="1">
            <a:off x="839788" y="3500438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85185E-6 L -0.21024 -0.350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-1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6513" y="63500"/>
            <a:ext cx="9144001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" name="Овал 2"/>
          <p:cNvSpPr/>
          <p:nvPr/>
        </p:nvSpPr>
        <p:spPr>
          <a:xfrm>
            <a:off x="2971800" y="4038600"/>
            <a:ext cx="1905000" cy="18288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236913" y="2959100"/>
            <a:ext cx="1401762" cy="13081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460750" y="2200275"/>
            <a:ext cx="952500" cy="9144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7337425" y="5222875"/>
            <a:ext cx="557213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 rot="3313333" flipV="1">
            <a:off x="6027738" y="2695575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427163" y="1895475"/>
            <a:ext cx="595312" cy="60960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6359525" y="4649788"/>
            <a:ext cx="914400" cy="758825"/>
          </a:xfrm>
          <a:prstGeom prst="trapezoid">
            <a:avLst/>
          </a:prstGeom>
          <a:solidFill>
            <a:srgbClr val="0070C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 rot="6927487" flipV="1">
            <a:off x="839788" y="3500438"/>
            <a:ext cx="1409700" cy="387350"/>
          </a:xfrm>
          <a:prstGeom prst="ellipse">
            <a:avLst/>
          </a:prstGeom>
          <a:solidFill>
            <a:srgbClr val="FFFF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624263" y="2546350"/>
            <a:ext cx="92075" cy="76200"/>
          </a:xfrm>
          <a:prstGeom prst="ellipse">
            <a:avLst/>
          </a:prstGeom>
          <a:solidFill>
            <a:schemeClr val="tx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097338" y="2546350"/>
            <a:ext cx="93662" cy="76200"/>
          </a:xfrm>
          <a:prstGeom prst="ellipse">
            <a:avLst/>
          </a:prstGeom>
          <a:solidFill>
            <a:schemeClr val="tx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Месяц 17"/>
          <p:cNvSpPr/>
          <p:nvPr/>
        </p:nvSpPr>
        <p:spPr>
          <a:xfrm rot="16000967">
            <a:off x="3822700" y="2722563"/>
            <a:ext cx="249238" cy="379412"/>
          </a:xfrm>
          <a:prstGeom prst="moon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6482409">
            <a:off x="6065045" y="3590131"/>
            <a:ext cx="214312" cy="695325"/>
          </a:xfrm>
          <a:prstGeom prst="triangl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7615238" y="6172200"/>
            <a:ext cx="1528762" cy="703263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3.7037E-6 L -0.21128 0.1231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0.16441 0.016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33333E-6 L -0.31216 -0.433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2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32448 0.0050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0.16979 0.5013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" y="2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4.07407E-6 L -0.20833 -0.1629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5" grpId="0" animBg="1"/>
      <p:bldP spid="16" grpId="0" animBg="1"/>
      <p:bldP spid="17" grpId="0" animBg="1"/>
      <p:bldP spid="18" grpId="0" animBg="1"/>
      <p:bldP spid="10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1371600" y="1219200"/>
            <a:ext cx="6096000" cy="3962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Молодец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953_V4P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3953_V4P</Template>
  <TotalTime>2</TotalTime>
  <Words>56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3953_V4P</vt:lpstr>
      <vt:lpstr>Слайд 1</vt:lpstr>
      <vt:lpstr>Правило игры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2</cp:revision>
  <cp:lastPrinted>1601-01-01T00:00:00Z</cp:lastPrinted>
  <dcterms:created xsi:type="dcterms:W3CDTF">2022-02-07T20:42:27Z</dcterms:created>
  <dcterms:modified xsi:type="dcterms:W3CDTF">2022-02-09T16:43:38Z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