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0" r:id="rId3"/>
    <p:sldId id="261" r:id="rId4"/>
    <p:sldId id="263" r:id="rId5"/>
    <p:sldId id="264" r:id="rId6"/>
    <p:sldId id="265" r:id="rId7"/>
    <p:sldId id="267" r:id="rId8"/>
    <p:sldId id="268" r:id="rId9"/>
    <p:sldId id="292" r:id="rId10"/>
    <p:sldId id="269" r:id="rId11"/>
    <p:sldId id="270" r:id="rId12"/>
    <p:sldId id="266" r:id="rId13"/>
    <p:sldId id="271" r:id="rId14"/>
    <p:sldId id="282" r:id="rId15"/>
    <p:sldId id="283" r:id="rId16"/>
    <p:sldId id="284" r:id="rId17"/>
    <p:sldId id="285" r:id="rId18"/>
    <p:sldId id="293" r:id="rId19"/>
    <p:sldId id="272" r:id="rId20"/>
    <p:sldId id="286" r:id="rId21"/>
    <p:sldId id="287" r:id="rId22"/>
    <p:sldId id="273" r:id="rId23"/>
    <p:sldId id="288" r:id="rId24"/>
    <p:sldId id="289" r:id="rId25"/>
    <p:sldId id="274" r:id="rId26"/>
    <p:sldId id="290" r:id="rId27"/>
    <p:sldId id="291" r:id="rId28"/>
    <p:sldId id="275" r:id="rId29"/>
    <p:sldId id="276" r:id="rId30"/>
    <p:sldId id="277" r:id="rId31"/>
    <p:sldId id="29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694A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6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5844" name="Picture 4" descr="https://img2.labirint.ru/rcimg/151927c83c9aaf52a50fa19cedefd513/1920x1080/books52/515266/ph_1.jpg?1563870356"/>
          <p:cNvPicPr>
            <a:picLocks noChangeAspect="1" noChangeArrowheads="1"/>
          </p:cNvPicPr>
          <p:nvPr/>
        </p:nvPicPr>
        <p:blipFill>
          <a:blip r:embed="rId2" cstate="print"/>
          <a:srcRect l="1101" b="52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12829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1853" y="1189679"/>
            <a:ext cx="74168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Большие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надводные корабли оснащены пушками, зенитками, ракетами, бомбами. Они могут защищать нашу Родину на воде.</a:t>
            </a:r>
          </a:p>
        </p:txBody>
      </p:sp>
    </p:spTree>
    <p:extLst>
      <p:ext uri="{BB962C8B-B14F-4D97-AF65-F5344CB8AC3E}">
        <p14:creationId xmlns:p14="http://schemas.microsoft.com/office/powerpoint/2010/main" xmlns="" val="3489606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Екатерина\Desktop\Новая папка (2)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626" y="580405"/>
            <a:ext cx="8064896" cy="534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377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Екатерина\Desktop\Новая папка (2)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24363" cy="511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353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41901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err="1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 – воздушные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силы готовы защищать в случае необходимости наше Отечество с воздуха. Лётчики – члены экипажа самолёта или вертолёта – должны не бояться высоты и уметь в критической ситуации брать ответственность на себя.</a:t>
            </a:r>
          </a:p>
        </p:txBody>
      </p:sp>
    </p:spTree>
    <p:extLst>
      <p:ext uri="{BB962C8B-B14F-4D97-AF65-F5344CB8AC3E}">
        <p14:creationId xmlns:p14="http://schemas.microsoft.com/office/powerpoint/2010/main" xmlns="" val="216743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катерина\Desktop\Новая папка (2)\images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255" y="620688"/>
            <a:ext cx="7776863" cy="517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8164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катерина\Desktop\Новая папка (2)\Без названия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5517"/>
            <a:ext cx="7928356" cy="52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403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катерина\Desktop\Новая папка (2)\images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8253"/>
            <a:ext cx="7416824" cy="56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572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Екатерина\Desktop\Новая папка (2)\images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5904656" cy="6037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3775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Екатерина\Desktop\Новая папка (2)\Без названия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87305"/>
            <a:ext cx="7920879" cy="527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559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Танки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– самоходные машины на гусеничном ходу, что позволяет им проходить по любой местности. Танки снабжены пушками и пулемётами.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88640"/>
            <a:ext cx="4871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Сухопутные </a:t>
            </a:r>
            <a:r>
              <a:rPr lang="ru-RU" sz="4000" b="1" u="sng" dirty="0">
                <a:latin typeface="Times New Roman" pitchFamily="18" charset="0"/>
                <a:cs typeface="Times New Roman" pitchFamily="18" charset="0"/>
              </a:rPr>
              <a:t>войска.</a:t>
            </a:r>
          </a:p>
        </p:txBody>
      </p:sp>
      <p:pic>
        <p:nvPicPr>
          <p:cNvPr id="13314" name="Picture 2" descr="https://content.foto.my.mail.ru/mail/cheklirina/_blogs/i-687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3256" y="3447256"/>
            <a:ext cx="3410744" cy="3410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6701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22124"/>
            <a:ext cx="71287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Скоро наступит праздник нашей армии – </a:t>
            </a:r>
            <a:r>
              <a:rPr lang="ru-RU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защитника Отечества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отмечается </a:t>
            </a:r>
            <a:r>
              <a:rPr lang="ru-RU" sz="5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 февраля</a:t>
            </a: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521651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Екатерина\Desktop\Новая папка (2)\images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394423" cy="52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0113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Екатерина\Desktop\Новая папка (2)\images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3"/>
            <a:ext cx="7726105" cy="5122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9743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сухопутных войсках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служат </a:t>
            </a:r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артиллеристы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s://ds05.infourok.ru/uploads/ex/064d/0012de84-dcacd34a/hello_html_m1cd39f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3586829" cy="3134122"/>
          </a:xfrm>
          <a:prstGeom prst="rect">
            <a:avLst/>
          </a:prstGeom>
          <a:noFill/>
        </p:spPr>
      </p:pic>
      <p:pic>
        <p:nvPicPr>
          <p:cNvPr id="10244" name="Picture 4" descr="https://uchenik-spb.ru/uploads/gallery/15142847995a4226ff723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56992"/>
            <a:ext cx="1825156" cy="3088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6867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катерина\Desktop\Новая папка (2)\images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55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647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Екатерина\Desktop\Новая папка (2)\Без названия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6946"/>
            <a:ext cx="7776864" cy="596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1705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04664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u="sng" dirty="0" smtClean="0">
                <a:latin typeface="Times New Roman" pitchFamily="18" charset="0"/>
                <a:cs typeface="Times New Roman" pitchFamily="18" charset="0"/>
              </a:rPr>
              <a:t>ракетчики</a:t>
            </a:r>
            <a:endParaRPr lang="ru-RU" sz="48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s://cdn-ru.bitrix24.ru/b15437384/landing/633/633229902056547e2ed19a17ac591997/23_shar_01_1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4742"/>
            <a:ext cx="9144000" cy="2063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7605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Екатерина\Desktop\Новая папка (2)\Без названия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04856" cy="547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589556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Екатерина\Desktop\Новая папка (2)\Без названия (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574572"/>
            <a:ext cx="7992887" cy="565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3776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404664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Ещё 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в сухопутных войсках служат </a:t>
            </a:r>
            <a:r>
              <a:rPr lang="ru-RU" sz="4800" b="1" u="sng" dirty="0">
                <a:latin typeface="Times New Roman" pitchFamily="18" charset="0"/>
                <a:cs typeface="Times New Roman" pitchFamily="18" charset="0"/>
              </a:rPr>
              <a:t>связисты</a:t>
            </a:r>
            <a:r>
              <a:rPr lang="ru-RU" b="1" u="sng" dirty="0"/>
              <a:t>,</a:t>
            </a:r>
          </a:p>
        </p:txBody>
      </p:sp>
      <p:pic>
        <p:nvPicPr>
          <p:cNvPr id="4098" name="Picture 2" descr="https://fsd.multiurok.ru/html/2021/03/02/s_603e735c4fda0/1648225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502373" cy="4530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71150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Екатерина\Desktop\Новая папка (2)\images (1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676516"/>
            <a:ext cx="7920879" cy="560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5043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7056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такой у нас один –</a:t>
            </a:r>
          </a:p>
          <a:p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Праздник мальчиков, мужчин.</a:t>
            </a:r>
          </a:p>
          <a:p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Отмечает вся страна –</a:t>
            </a:r>
          </a:p>
          <a:p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Двадцать третье февраля.</a:t>
            </a:r>
          </a:p>
          <a:p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день все знать должны –</a:t>
            </a:r>
          </a:p>
          <a:p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защитников страны.</a:t>
            </a:r>
          </a:p>
        </p:txBody>
      </p:sp>
      <p:pic>
        <p:nvPicPr>
          <p:cNvPr id="30722" name="Picture 2" descr="https://ds03.infourok.ru/uploads/ex/0082/0001fc51-123e2e5e/hello_html_548b2d6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973088"/>
            <a:ext cx="4392488" cy="3884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19417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Екатерина\Desktop\Новая папка (2)\Без названия (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5327"/>
            <a:ext cx="7488832" cy="605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1649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ytimg.com/vi/_zqJWcqC_s8/maxresdefault.jpg"/>
          <p:cNvPicPr>
            <a:picLocks noChangeAspect="1" noChangeArrowheads="1"/>
          </p:cNvPicPr>
          <p:nvPr/>
        </p:nvPicPr>
        <p:blipFill>
          <a:blip r:embed="rId2" cstate="print"/>
          <a:srcRect l="10870" t="2666" r="11880"/>
          <a:stretch>
            <a:fillRect/>
          </a:stretch>
        </p:blipFill>
        <p:spPr bwMode="auto">
          <a:xfrm>
            <a:off x="-140100" y="0"/>
            <a:ext cx="92841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5582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052736"/>
            <a:ext cx="72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на страже рубежей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и ночь в дозоре.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Охраняет он страну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 беды и горя.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 – собака у него,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 в стрельбе отличник.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автоматом на плече</a:t>
            </a:r>
          </a:p>
          <a:p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- … </a:t>
            </a:r>
            <a:r>
              <a:rPr lang="ru-RU" sz="3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(пограничник)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8674" name="Picture 2" descr="https://catherineasquithgallery.com/uploads/posts/2021-03/1614561594_97-p-voennie-kartinki-na-belom-fone-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465512"/>
            <a:ext cx="2532939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37897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катерина\Desktop\Новая папка (2)\Без назван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640"/>
            <a:ext cx="5544616" cy="6099078"/>
          </a:xfrm>
          <a:prstGeom prst="rect">
            <a:avLst/>
          </a:prstGeom>
          <a:solidFill>
            <a:srgbClr val="FF0000"/>
          </a:solidFill>
        </p:spPr>
      </p:pic>
    </p:spTree>
    <p:extLst>
      <p:ext uri="{BB962C8B-B14F-4D97-AF65-F5344CB8AC3E}">
        <p14:creationId xmlns:p14="http://schemas.microsoft.com/office/powerpoint/2010/main" xmlns="" val="4214812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7768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Пограничники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– это солдаты, которые охраняют границу. Они первыми встречают вражеские войска, когда переходят границу. Пограничники, как и все военные, являются защитниками нашего Отечества. В пограничном отряде есть проводник с собакой. Собака помогает пограничникам, идёт по следу.</a:t>
            </a:r>
          </a:p>
        </p:txBody>
      </p:sp>
    </p:spTree>
    <p:extLst>
      <p:ext uri="{BB962C8B-B14F-4D97-AF65-F5344CB8AC3E}">
        <p14:creationId xmlns:p14="http://schemas.microsoft.com/office/powerpoint/2010/main" xmlns="" val="4070635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 err="1"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3600" b="1" u="sng" dirty="0">
                <a:latin typeface="Times New Roman" pitchFamily="18" charset="0"/>
                <a:cs typeface="Times New Roman" pitchFamily="18" charset="0"/>
              </a:rPr>
              <a:t> – морской флот.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Морские просторы нашей Родины защищают военные корабли. Там служат моряки, среди них есть и капитаны.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Командиры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корабля, они в ответе за весь корабль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catherineasquithgallery.com/uploads/posts/2021-02/1613702161_62-p-georgievskii-fon-dlya-prezentatsii-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3999" cy="4509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3716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катерина\Desktop\Новая папка (2)\imag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154" y="625544"/>
            <a:ext cx="7724285" cy="546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761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Екатерина\Desktop\Новая папка (2)\imag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5"/>
            <a:ext cx="7682819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9555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</TotalTime>
  <Words>232</Words>
  <Application>Microsoft Office PowerPoint</Application>
  <PresentationFormat>Экран (4:3)</PresentationFormat>
  <Paragraphs>29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Ирина</cp:lastModifiedBy>
  <cp:revision>12</cp:revision>
  <dcterms:created xsi:type="dcterms:W3CDTF">2017-02-05T16:19:41Z</dcterms:created>
  <dcterms:modified xsi:type="dcterms:W3CDTF">2022-02-28T06:58:33Z</dcterms:modified>
</cp:coreProperties>
</file>