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300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1" r:id="rId11"/>
    <p:sldId id="302" r:id="rId12"/>
    <p:sldId id="303" r:id="rId13"/>
    <p:sldId id="306" r:id="rId14"/>
    <p:sldId id="304" r:id="rId15"/>
    <p:sldId id="305" r:id="rId16"/>
    <p:sldId id="307" r:id="rId17"/>
    <p:sldId id="310" r:id="rId18"/>
    <p:sldId id="309" r:id="rId19"/>
    <p:sldId id="308" r:id="rId20"/>
    <p:sldId id="312" r:id="rId21"/>
    <p:sldId id="314" r:id="rId22"/>
    <p:sldId id="311" r:id="rId23"/>
    <p:sldId id="313" r:id="rId24"/>
    <p:sldId id="317" r:id="rId25"/>
    <p:sldId id="316" r:id="rId26"/>
    <p:sldId id="321" r:id="rId27"/>
    <p:sldId id="315" r:id="rId28"/>
    <p:sldId id="320" r:id="rId29"/>
    <p:sldId id="31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3308E8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89" autoAdjust="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Tm="5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7;&#1054;&#1064;%2029%20&#1089;.&#1062;&#1099;&#1087;&#1082;&#1072;\katerina-pesnya-pro-zdorovyj-obraz-zhizni_(Krolik.biz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7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8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4.jpe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0.jpe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1.jpe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2.jpe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4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6.jpe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png"/><Relationship Id="rId5" Type="http://schemas.openxmlformats.org/officeDocument/2006/relationships/image" Target="../media/image28.jpe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7.pn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0.jpeg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1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2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5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s04.infourok.ru/uploads/ex/05ce/0008a4d5-c19532ac/hello_html_m57f2677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4107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" y="5661248"/>
            <a:ext cx="9396536" cy="135421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6400" b="1" dirty="0" smtClean="0">
                <a:solidFill>
                  <a:srgbClr val="3308E8"/>
                </a:solidFill>
              </a:rPr>
              <a:t>МБОУ СОШ № 29 с.Цыпка</a:t>
            </a:r>
          </a:p>
          <a:p>
            <a:endParaRPr lang="ru-RU" dirty="0">
              <a:solidFill>
                <a:srgbClr val="3308E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933056"/>
            <a:ext cx="9396536" cy="2000548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Наш девиз :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Здоровому образу жизни – привет,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Вредным привычкам скажем «Нет</a:t>
            </a:r>
            <a:r>
              <a:rPr lang="ru-RU" sz="4400" b="1" dirty="0" smtClean="0">
                <a:solidFill>
                  <a:srgbClr val="FF0000"/>
                </a:solidFill>
              </a:rPr>
              <a:t>!»</a:t>
            </a:r>
          </a:p>
        </p:txBody>
      </p:sp>
      <p:pic>
        <p:nvPicPr>
          <p:cNvPr id="7" name="katerina-pesnya-pro-zdorovyj-obraz-zhizni_(Krolik.biz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72066" y="27146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700808"/>
            <a:ext cx="6192688" cy="4644516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076558" y="476672"/>
            <a:ext cx="437748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FF"/>
                </a:solidFill>
              </a:rPr>
              <a:t>ЛЮБЯЩИЕ </a:t>
            </a:r>
          </a:p>
          <a:p>
            <a:pPr algn="ctr"/>
            <a:r>
              <a:rPr lang="ru-RU" sz="6600" b="1" dirty="0" smtClean="0">
                <a:solidFill>
                  <a:srgbClr val="FF00FF"/>
                </a:solidFill>
              </a:rPr>
              <a:t>ПРИРОДУ</a:t>
            </a:r>
            <a:endParaRPr lang="ru-RU" sz="6600" b="1" dirty="0">
              <a:solidFill>
                <a:srgbClr val="FF00FF"/>
              </a:solidFill>
            </a:endParaRPr>
          </a:p>
        </p:txBody>
      </p:sp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43608" y="476672"/>
            <a:ext cx="697075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3308E8"/>
                </a:solidFill>
              </a:rPr>
              <a:t>Здравствуйте, уважаемое жюри, участники и гости!</a:t>
            </a:r>
            <a:endParaRPr lang="ru-RU" sz="7200" b="1" dirty="0">
              <a:solidFill>
                <a:srgbClr val="3308E8"/>
              </a:solidFill>
            </a:endParaRPr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glava02.info/files/ekologiya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1772816"/>
            <a:ext cx="6444208" cy="4833156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475656" y="908720"/>
            <a:ext cx="63743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3308E8"/>
                </a:solidFill>
              </a:rPr>
              <a:t>Экологические </a:t>
            </a:r>
          </a:p>
          <a:p>
            <a:pPr algn="ctr"/>
            <a:r>
              <a:rPr lang="ru-RU" sz="7200" b="1" dirty="0" smtClean="0">
                <a:solidFill>
                  <a:srgbClr val="3308E8"/>
                </a:solidFill>
              </a:rPr>
              <a:t>проблемы</a:t>
            </a:r>
            <a:endParaRPr lang="ru-RU" sz="7200" b="1" dirty="0">
              <a:solidFill>
                <a:srgbClr val="3308E8"/>
              </a:solidFill>
            </a:endParaRPr>
          </a:p>
        </p:txBody>
      </p:sp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mag.org.ua/news/txt/img/24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556792"/>
            <a:ext cx="6444208" cy="4833157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403648" y="908720"/>
            <a:ext cx="61642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Плохие мысли…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s://gadanie.life/wp-content/uploads/5cea559aaf3b05cea559aaf4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98730"/>
            <a:ext cx="7812360" cy="5859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 rot="20692695">
            <a:off x="285720" y="428604"/>
            <a:ext cx="39119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3308E8"/>
                </a:solidFill>
              </a:rPr>
              <a:t>Молодость</a:t>
            </a:r>
            <a:endParaRPr lang="ru-RU" sz="6000" b="1" dirty="0">
              <a:solidFill>
                <a:srgbClr val="3308E8"/>
              </a:solidFill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5" cstate="print"/>
          <a:srcRect t="19117"/>
          <a:stretch>
            <a:fillRect/>
          </a:stretch>
        </p:blipFill>
        <p:spPr bwMode="auto">
          <a:xfrm>
            <a:off x="2555776" y="764704"/>
            <a:ext cx="3960440" cy="5694790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 rot="20162768">
            <a:off x="60488" y="4360079"/>
            <a:ext cx="33831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Здоровье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806845">
            <a:off x="6157058" y="2886417"/>
            <a:ext cx="29049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FF"/>
                </a:solidFill>
              </a:rPr>
              <a:t>Энергия</a:t>
            </a:r>
            <a:endParaRPr lang="ru-RU" sz="6000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:\настя!\ЗОЖики\imperskij-flag-zdorovyi-obraz-zhizni-70x105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1052736"/>
            <a:ext cx="6300193" cy="4725144"/>
          </a:xfrm>
          <a:prstGeom prst="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izuminki.com/images/interesnaya-zhenshhina-kto-ona-takaya-i-kak-ej-stat/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1484784"/>
            <a:ext cx="6588224" cy="4941169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899592" y="980728"/>
            <a:ext cx="7643952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FF"/>
                </a:solidFill>
              </a:rPr>
              <a:t>Здоровый </a:t>
            </a:r>
            <a:r>
              <a:rPr lang="ru-RU" sz="6000" b="1" dirty="0" err="1" smtClean="0">
                <a:solidFill>
                  <a:srgbClr val="FF00FF"/>
                </a:solidFill>
              </a:rPr>
              <a:t>браз</a:t>
            </a:r>
            <a:r>
              <a:rPr lang="ru-RU" sz="6000" b="1" dirty="0" smtClean="0">
                <a:solidFill>
                  <a:srgbClr val="FF00FF"/>
                </a:solidFill>
              </a:rPr>
              <a:t> жизни</a:t>
            </a:r>
          </a:p>
          <a:p>
            <a:endParaRPr lang="ru-RU" dirty="0"/>
          </a:p>
        </p:txBody>
      </p:sp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ikirov.ru/files/1211/%D0%9D%D0%93_%D1%81%D0%BF%D0%B0%D1%82%D1%8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908720"/>
            <a:ext cx="6612228" cy="4959170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-468560" y="3356992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</a:rPr>
              <a:t>-Кто спит до обеда, </a:t>
            </a:r>
          </a:p>
          <a:p>
            <a:pPr algn="ctr"/>
            <a:r>
              <a:rPr lang="ru-RU" sz="3600" b="1" dirty="0" smtClean="0">
                <a:solidFill>
                  <a:srgbClr val="0000FF"/>
                </a:solidFill>
              </a:rPr>
              <a:t>со спортом не дружен-</a:t>
            </a:r>
          </a:p>
          <a:p>
            <a:pPr algn="ctr"/>
            <a:r>
              <a:rPr lang="ru-RU" sz="3600" b="1" dirty="0" smtClean="0">
                <a:solidFill>
                  <a:srgbClr val="0000FF"/>
                </a:solidFill>
              </a:rPr>
              <a:t>Тот хилый и слабый </a:t>
            </a:r>
          </a:p>
          <a:p>
            <a:pPr algn="ctr"/>
            <a:r>
              <a:rPr lang="ru-RU" sz="3600" b="1" dirty="0" smtClean="0">
                <a:solidFill>
                  <a:srgbClr val="0000FF"/>
                </a:solidFill>
              </a:rPr>
              <a:t>и он нам: «Не нужен!»</a:t>
            </a:r>
            <a:endParaRPr lang="ru-RU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971600" y="1268760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zwierciadlo.pl/wp-content/uploads/2012/09/fastfoo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2564904"/>
            <a:ext cx="5724128" cy="4293096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187624" y="1628800"/>
            <a:ext cx="62359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-Будем кушать вкусный хлеб! </a:t>
            </a:r>
          </a:p>
          <a:p>
            <a:r>
              <a:rPr lang="ru-RU" sz="3600" b="1" dirty="0" smtClean="0">
                <a:solidFill>
                  <a:srgbClr val="0000FF"/>
                </a:solidFill>
              </a:rPr>
              <a:t> А ФАСТ-ФУДУ скажем- «НЕТ!»</a:t>
            </a:r>
            <a:endParaRPr lang="ru-RU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772816"/>
            <a:ext cx="6181728" cy="4636296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115616" y="476672"/>
            <a:ext cx="669933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УТРО НАЧИНАЕМ </a:t>
            </a:r>
          </a:p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ПРАВИЛЬНО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0.liveinternet.ru/images/attach/b/4/103/361/103361744_01_bi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2348880"/>
            <a:ext cx="5436097" cy="4077072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971600" y="1268760"/>
            <a:ext cx="769531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</a:rPr>
              <a:t>-Кола и чипсы желудку беда, </a:t>
            </a:r>
          </a:p>
          <a:p>
            <a:r>
              <a:rPr lang="ru-RU" sz="4400" b="1" dirty="0" smtClean="0">
                <a:solidFill>
                  <a:srgbClr val="0000FF"/>
                </a:solidFill>
              </a:rPr>
              <a:t>ешь лучше рыбу – вот это еда</a:t>
            </a:r>
            <a:r>
              <a:rPr lang="ru-RU" sz="4800" b="1" dirty="0" smtClean="0">
                <a:solidFill>
                  <a:srgbClr val="0000FF"/>
                </a:solidFill>
              </a:rPr>
              <a:t>!</a:t>
            </a:r>
            <a:endParaRPr lang="ru-RU" sz="4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altfast.ru/uploads/posts/2011-08/1313823575_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2276872"/>
            <a:ext cx="5148064" cy="3861048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043608" y="1700808"/>
            <a:ext cx="74184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3308E8"/>
                </a:solidFill>
              </a:rPr>
              <a:t>-Забудь пароль, сотри свой ник, </a:t>
            </a:r>
          </a:p>
          <a:p>
            <a:r>
              <a:rPr lang="ru-RU" sz="4000" b="1" dirty="0" smtClean="0">
                <a:solidFill>
                  <a:srgbClr val="3308E8"/>
                </a:solidFill>
              </a:rPr>
              <a:t> нажми </a:t>
            </a:r>
            <a:r>
              <a:rPr lang="ru-RU" sz="4000" b="1" dirty="0" err="1" smtClean="0">
                <a:solidFill>
                  <a:srgbClr val="3308E8"/>
                </a:solidFill>
              </a:rPr>
              <a:t>Эскэйп</a:t>
            </a:r>
            <a:r>
              <a:rPr lang="ru-RU" sz="4000" b="1" dirty="0" smtClean="0">
                <a:solidFill>
                  <a:srgbClr val="3308E8"/>
                </a:solidFill>
              </a:rPr>
              <a:t> -и на турник!</a:t>
            </a:r>
            <a:endParaRPr lang="ru-RU" sz="4000" b="1" dirty="0">
              <a:solidFill>
                <a:srgbClr val="3308E8"/>
              </a:solidFill>
            </a:endParaRPr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umix.ru/data/content/6347.x_ea04150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692696"/>
            <a:ext cx="7836363" cy="5877272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kharkov-online.com/sites/default/files/objavaimage/6bolsh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836712"/>
            <a:ext cx="7452321" cy="5589241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-fotki.yandex.ru/get/6521/174037990.1/0_6a2e3_81fee1b6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908720"/>
            <a:ext cx="6840760" cy="5130570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5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87624" y="1268760"/>
            <a:ext cx="7215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Сделай свой выбор!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916832"/>
            <a:ext cx="7632848" cy="4293478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22920" y="2276872"/>
            <a:ext cx="4921080" cy="3690810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412776"/>
            <a:ext cx="3817944" cy="5090592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64" y="1196752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</a:rPr>
              <a:t>Здоровому образу жизни -</a:t>
            </a:r>
            <a:r>
              <a:rPr lang="ru-RU" sz="4800" b="1" dirty="0" smtClean="0">
                <a:solidFill>
                  <a:srgbClr val="00FF00"/>
                </a:solidFill>
              </a:rPr>
              <a:t>   </a:t>
            </a:r>
            <a:r>
              <a:rPr lang="ru-RU" sz="4800" b="1" dirty="0" smtClean="0">
                <a:solidFill>
                  <a:srgbClr val="FF0000"/>
                </a:solidFill>
              </a:rPr>
              <a:t>ДА!</a:t>
            </a:r>
            <a:endParaRPr lang="ru-RU" sz="4800" dirty="0"/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2" descr="Z:\Desktop\Конкурс ЗОЖ\фото лагерь\IMG-20190426-WA0005.jpg"/>
          <p:cNvPicPr>
            <a:picLocks noChangeAspect="1" noChangeArrowheads="1"/>
          </p:cNvPicPr>
          <p:nvPr/>
        </p:nvPicPr>
        <p:blipFill>
          <a:blip r:embed="rId4" cstate="print"/>
          <a:srcRect t="13793" r="16092"/>
          <a:stretch>
            <a:fillRect/>
          </a:stretch>
        </p:blipFill>
        <p:spPr bwMode="auto">
          <a:xfrm>
            <a:off x="1043608" y="1916832"/>
            <a:ext cx="6048672" cy="4660792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5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64" y="1196752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</a:rPr>
              <a:t>Здоровому образу жизни -</a:t>
            </a:r>
            <a:r>
              <a:rPr lang="ru-RU" sz="4800" b="1" dirty="0" smtClean="0">
                <a:solidFill>
                  <a:srgbClr val="00FF00"/>
                </a:solidFill>
              </a:rPr>
              <a:t>   </a:t>
            </a:r>
            <a:r>
              <a:rPr lang="ru-RU" sz="4800" b="1" dirty="0" smtClean="0">
                <a:solidFill>
                  <a:srgbClr val="FF0000"/>
                </a:solidFill>
              </a:rPr>
              <a:t>ДА!</a:t>
            </a:r>
            <a:endParaRPr lang="ru-RU" sz="4800" dirty="0"/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2132856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00FF"/>
                </a:solidFill>
              </a:rPr>
              <a:t>Здоровому </a:t>
            </a:r>
          </a:p>
          <a:p>
            <a:pPr algn="ctr"/>
            <a:r>
              <a:rPr lang="ru-RU" sz="7200" b="1" dirty="0" smtClean="0">
                <a:solidFill>
                  <a:srgbClr val="0000FF"/>
                </a:solidFill>
              </a:rPr>
              <a:t>образу жизни -</a:t>
            </a:r>
            <a:r>
              <a:rPr lang="ru-RU" sz="7200" b="1" dirty="0" smtClean="0">
                <a:solidFill>
                  <a:srgbClr val="00FF00"/>
                </a:solidFill>
              </a:rPr>
              <a:t>   </a:t>
            </a:r>
            <a:r>
              <a:rPr lang="ru-RU" sz="7200" b="1" dirty="0" smtClean="0">
                <a:solidFill>
                  <a:srgbClr val="FF0000"/>
                </a:solidFill>
              </a:rPr>
              <a:t>ДА!</a:t>
            </a:r>
            <a:endParaRPr lang="ru-RU" sz="7200" dirty="0"/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s04.infourok.ru/uploads/ex/05ce/0008a4d5-c19532ac/hello_html_m57f2677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107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" y="5661248"/>
            <a:ext cx="9396536" cy="135421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6400" b="1" dirty="0" smtClean="0">
                <a:solidFill>
                  <a:srgbClr val="3308E8"/>
                </a:solidFill>
              </a:rPr>
              <a:t>МБОУ СОШ № 29 с.Цыпка</a:t>
            </a:r>
          </a:p>
          <a:p>
            <a:endParaRPr lang="ru-RU" dirty="0">
              <a:solidFill>
                <a:srgbClr val="3308E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933056"/>
            <a:ext cx="9396536" cy="2000548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Наш девиз :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Здоровому образу жизни – привет,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Вредным привычкам скажем «Нет</a:t>
            </a:r>
            <a:r>
              <a:rPr lang="ru-RU" sz="4400" b="1" dirty="0" smtClean="0">
                <a:solidFill>
                  <a:srgbClr val="FF0000"/>
                </a:solidFill>
              </a:rPr>
              <a:t>!»</a:t>
            </a:r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-315416"/>
            <a:ext cx="6876256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1556792"/>
            <a:ext cx="6120680" cy="4590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2571736" y="285728"/>
            <a:ext cx="429598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ЗАДОРНЫЕ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1043608" y="476672"/>
            <a:ext cx="597666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339752" y="764704"/>
            <a:ext cx="408291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FF"/>
                </a:solidFill>
              </a:rPr>
              <a:t>ВЕСЁЛЫЕ</a:t>
            </a:r>
            <a:endParaRPr lang="ru-RU" sz="6600" b="1" dirty="0">
              <a:solidFill>
                <a:srgbClr val="FF00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1700808"/>
            <a:ext cx="6264696" cy="4698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1475656" y="764704"/>
            <a:ext cx="576064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1484784"/>
            <a:ext cx="6408712" cy="4806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043608" y="1124744"/>
            <a:ext cx="732566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ЖИЗНЕРАДОСТНЫЕ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1187624" y="476672"/>
            <a:ext cx="640871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79712" y="908720"/>
            <a:ext cx="52528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</a:rPr>
              <a:t>СПОРТИВНЫЕ</a:t>
            </a:r>
            <a:endParaRPr lang="ru-RU" sz="6600" b="1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1844824"/>
            <a:ext cx="5976664" cy="4482498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1844824"/>
            <a:ext cx="6300192" cy="4725144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1051992" y="8450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99592" y="908720"/>
            <a:ext cx="74676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FF"/>
                </a:solidFill>
              </a:rPr>
              <a:t>ИНТЕЛЕКТУАЛЬНЫЕ</a:t>
            </a:r>
            <a:endParaRPr lang="ru-RU" sz="6600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21769">
            <a:off x="696084" y="1841994"/>
            <a:ext cx="3563441" cy="4751255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19208">
            <a:off x="5452011" y="1595405"/>
            <a:ext cx="2793938" cy="4962726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43608" y="908720"/>
            <a:ext cx="741626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ЛЮБЯЩИЕ ТУРИЗМ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500188" y="2643188"/>
            <a:ext cx="5572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:</a:t>
            </a:r>
          </a:p>
        </p:txBody>
      </p:sp>
      <p:pic>
        <p:nvPicPr>
          <p:cNvPr id="7173" name="Рисунок 4" descr="Каталог фотопечать природа на натяжном потолк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Моу лицей &quot;Политэк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FFB"/>
              </a:clrFrom>
              <a:clrTo>
                <a:srgbClr val="F6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8888" y="0"/>
            <a:ext cx="153511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Рисунок 5" descr="Рінгтони - Новинки вересня (2011/mp3 - Коллажи онлай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0" t="10080" r="11801" b="26921"/>
          <a:stretch>
            <a:fillRect/>
          </a:stretch>
        </p:blipFill>
        <p:spPr bwMode="auto">
          <a:xfrm>
            <a:off x="899592" y="692696"/>
            <a:ext cx="6804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412776"/>
            <a:ext cx="6144686" cy="4608512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475656" y="476672"/>
            <a:ext cx="557928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FF"/>
                </a:solidFill>
              </a:rPr>
              <a:t>ПРАВИЛЬНО </a:t>
            </a:r>
          </a:p>
          <a:p>
            <a:pPr algn="ctr"/>
            <a:r>
              <a:rPr lang="ru-RU" sz="6600" b="1" dirty="0" smtClean="0">
                <a:solidFill>
                  <a:srgbClr val="FF00FF"/>
                </a:solidFill>
              </a:rPr>
              <a:t>ПИТАЮЩИЕСЯ</a:t>
            </a:r>
            <a:endParaRPr lang="ru-RU" sz="6600" b="1" dirty="0">
              <a:solidFill>
                <a:srgbClr val="FF00FF"/>
              </a:solidFill>
            </a:endParaRPr>
          </a:p>
        </p:txBody>
      </p:sp>
      <p:pic>
        <p:nvPicPr>
          <p:cNvPr id="7180" name="Рисунок 18" descr="Дневник Халидуш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 l="6371" r="3030" b="11110"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1090</TotalTime>
  <Words>189</Words>
  <Application>Microsoft Office PowerPoint</Application>
  <PresentationFormat>Экран (4:3)</PresentationFormat>
  <Paragraphs>70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</cp:lastModifiedBy>
  <cp:revision>70</cp:revision>
  <dcterms:modified xsi:type="dcterms:W3CDTF">2019-06-20T10:05:32Z</dcterms:modified>
</cp:coreProperties>
</file>