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2" r:id="rId2"/>
    <p:sldId id="256" r:id="rId3"/>
    <p:sldId id="276" r:id="rId4"/>
    <p:sldId id="257" r:id="rId5"/>
    <p:sldId id="282" r:id="rId6"/>
    <p:sldId id="258" r:id="rId7"/>
    <p:sldId id="266" r:id="rId8"/>
    <p:sldId id="259" r:id="rId9"/>
    <p:sldId id="279" r:id="rId10"/>
    <p:sldId id="268" r:id="rId11"/>
    <p:sldId id="269" r:id="rId12"/>
    <p:sldId id="261" r:id="rId13"/>
    <p:sldId id="273" r:id="rId14"/>
    <p:sldId id="275" r:id="rId15"/>
    <p:sldId id="270" r:id="rId16"/>
    <p:sldId id="271" r:id="rId17"/>
    <p:sldId id="260" r:id="rId18"/>
    <p:sldId id="274" r:id="rId19"/>
    <p:sldId id="265" r:id="rId20"/>
    <p:sldId id="263" r:id="rId21"/>
    <p:sldId id="278" r:id="rId22"/>
    <p:sldId id="281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A4322-2E7C-4C07-973E-F40BFACFDF66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E2708-DF43-4F71-A99B-A65E4DFF9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2747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E2708-DF43-4F71-A99B-A65E4DFF9A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914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C955-38FB-456E-A668-A5161D0D5ADB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CD20-89BE-4B21-8571-735F85406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C955-38FB-456E-A668-A5161D0D5ADB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CD20-89BE-4B21-8571-735F85406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C955-38FB-456E-A668-A5161D0D5ADB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CD20-89BE-4B21-8571-735F85406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C955-38FB-456E-A668-A5161D0D5ADB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CD20-89BE-4B21-8571-735F85406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C955-38FB-456E-A668-A5161D0D5ADB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CD20-89BE-4B21-8571-735F85406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C955-38FB-456E-A668-A5161D0D5ADB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CD20-89BE-4B21-8571-735F85406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C955-38FB-456E-A668-A5161D0D5ADB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CD20-89BE-4B21-8571-735F85406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C955-38FB-456E-A668-A5161D0D5ADB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CD20-89BE-4B21-8571-735F85406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C955-38FB-456E-A668-A5161D0D5ADB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CD20-89BE-4B21-8571-735F85406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C955-38FB-456E-A668-A5161D0D5ADB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CD20-89BE-4B21-8571-735F854067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C955-38FB-456E-A668-A5161D0D5ADB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7EECD20-89BE-4B21-8571-735F854067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E7C955-38FB-456E-A668-A5161D0D5ADB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EECD20-89BE-4B21-8571-735F8540674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8.wdp"/><Relationship Id="rId7" Type="http://schemas.openxmlformats.org/officeDocument/2006/relationships/image" Target="../media/image5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pn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00.png"/><Relationship Id="rId7" Type="http://schemas.openxmlformats.org/officeDocument/2006/relationships/image" Target="../media/image10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____Microsoft_Office_Word_97_-_20031.doc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989" y="506391"/>
            <a:ext cx="5088572" cy="16002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Детская организация 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err="1" smtClean="0">
                <a:solidFill>
                  <a:srgbClr val="002060"/>
                </a:solidFill>
              </a:rPr>
              <a:t>МБОУ</a:t>
            </a:r>
            <a:r>
              <a:rPr lang="ru-RU" sz="4000" b="1" dirty="0" smtClean="0">
                <a:solidFill>
                  <a:srgbClr val="002060"/>
                </a:solidFill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</a:rPr>
              <a:t>СОШ</a:t>
            </a:r>
            <a:r>
              <a:rPr lang="ru-RU" sz="4000" b="1" dirty="0" smtClean="0">
                <a:solidFill>
                  <a:srgbClr val="002060"/>
                </a:solidFill>
              </a:rPr>
              <a:t> № 29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с.Цыпка 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40458" y="1313802"/>
            <a:ext cx="934212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ГАРДЕМАРИНЫ</a:t>
            </a:r>
          </a:p>
          <a:p>
            <a:pPr algn="ctr"/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им.Г.П. </a:t>
            </a:r>
            <a:r>
              <a:rPr lang="ru-RU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Бостан</a:t>
            </a:r>
            <a:endParaRPr lang="ru-RU" sz="40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92366" y="3918388"/>
            <a:ext cx="4087420" cy="284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261493" y="890243"/>
            <a:ext cx="5384939" cy="4084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email">
            <a:lum contrast="20000"/>
          </a:blip>
          <a:srcRect/>
          <a:stretch>
            <a:fillRect/>
          </a:stretch>
        </p:blipFill>
        <p:spPr bwMode="auto">
          <a:xfrm>
            <a:off x="4445826" y="3005408"/>
            <a:ext cx="4349884" cy="303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5553799" y="-275572"/>
            <a:ext cx="3203213" cy="44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9474" y="357074"/>
            <a:ext cx="10972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Прием в Юнги</a:t>
            </a:r>
            <a:endParaRPr kumimoji="0" lang="ru-RU" sz="5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6083" name="Picture 3" descr="C:\Documents and Settings\User\Рабочий стол\всячина\фото\фото 2014 лето\4 класс\DSC_004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89927" y="4299431"/>
            <a:ext cx="3927139" cy="2387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9746795" y="3336137"/>
            <a:ext cx="2017573" cy="2450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402231" y="1027272"/>
            <a:ext cx="3699945" cy="400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520620" y="357074"/>
            <a:ext cx="2365610" cy="2798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5581" y="3619754"/>
            <a:ext cx="3814414" cy="2542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692788" y="5846118"/>
            <a:ext cx="2054005" cy="5887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Юнги 2016</a:t>
            </a:r>
            <a:endParaRPr lang="ru-RU" sz="2400" b="1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65760" y="216408"/>
            <a:ext cx="10972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Прием в Гардемарины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079475" y="173418"/>
            <a:ext cx="2763719" cy="214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1924" y="1417320"/>
            <a:ext cx="4218999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7197" y="1778987"/>
            <a:ext cx="4389120" cy="32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400000">
            <a:off x="2265315" y="3194752"/>
            <a:ext cx="2670817" cy="450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/>
          <a:srcRect/>
          <a:stretch/>
        </p:blipFill>
        <p:spPr>
          <a:xfrm>
            <a:off x="7906796" y="4005941"/>
            <a:ext cx="3431764" cy="2712673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216408"/>
            <a:ext cx="10972800" cy="875413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Поисковая работа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 flipV="1">
            <a:off x="182880" y="1455862"/>
            <a:ext cx="4902898" cy="364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V="1">
            <a:off x="6492302" y="216408"/>
            <a:ext cx="4638372" cy="299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6200000">
            <a:off x="4820835" y="2778124"/>
            <a:ext cx="2865120" cy="3999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986" y="3733798"/>
            <a:ext cx="3339256" cy="2865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9979193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288656" y="3353194"/>
            <a:ext cx="3832889" cy="3306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23467" y="3808967"/>
            <a:ext cx="1928883" cy="2850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3882044" y="552291"/>
            <a:ext cx="2375004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47723" y="2882697"/>
            <a:ext cx="1727932" cy="2781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7765481" y="-367039"/>
            <a:ext cx="2786363" cy="4170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666617" y="3260024"/>
            <a:ext cx="3449525" cy="2404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454"/>
          <a:stretch/>
        </p:blipFill>
        <p:spPr>
          <a:xfrm>
            <a:off x="184104" y="122386"/>
            <a:ext cx="2489497" cy="36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2093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475" y="185473"/>
            <a:ext cx="110744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Выборы командира эскадры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475" y="4394579"/>
            <a:ext cx="3991207" cy="22450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940" y="1677582"/>
            <a:ext cx="2884388" cy="2367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5002" y="1842447"/>
            <a:ext cx="2121373" cy="28284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688" y="4357046"/>
            <a:ext cx="2595563" cy="2160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259646" y="1602520"/>
            <a:ext cx="2183210" cy="24429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email"/>
          <a:srcRect/>
          <a:stretch/>
        </p:blipFill>
        <p:spPr>
          <a:xfrm>
            <a:off x="8746321" y="4357046"/>
            <a:ext cx="2787554" cy="1760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690351" y="226620"/>
            <a:ext cx="2087844" cy="29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9458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657" y="286602"/>
            <a:ext cx="3593910" cy="973631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Учеба Юнг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1022" y="4651049"/>
            <a:ext cx="3165765" cy="2155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68657" y="1852831"/>
            <a:ext cx="3380927" cy="2701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833424" y="1052300"/>
            <a:ext cx="3020389" cy="2272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0790" y="178500"/>
            <a:ext cx="4194411" cy="3145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5531" y="3812515"/>
            <a:ext cx="4121623" cy="30912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92837" y="3510100"/>
            <a:ext cx="3235471" cy="33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99362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581" y="-57568"/>
            <a:ext cx="4945039" cy="97363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Учеба Гардемарин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111778" y="2695587"/>
            <a:ext cx="2756850" cy="3193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162809" y="1064525"/>
            <a:ext cx="4032385" cy="22327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378264" y="1331847"/>
            <a:ext cx="3820404" cy="2981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7893872" y="-260556"/>
            <a:ext cx="3151619" cy="4245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0800000">
            <a:off x="325582" y="3814546"/>
            <a:ext cx="4378952" cy="24497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0800000">
            <a:off x="5117595" y="4183771"/>
            <a:ext cx="4352086" cy="251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350739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Традиционные мероприятия.</a:t>
            </a:r>
            <a:br>
              <a:rPr lang="ru-RU" dirty="0" smtClean="0"/>
            </a:br>
            <a:r>
              <a:rPr lang="ru-RU" dirty="0" smtClean="0"/>
              <a:t>Подарок бойцу.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939283" y="105244"/>
            <a:ext cx="3043451" cy="3630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flipH="1">
            <a:off x="91803" y="1930106"/>
            <a:ext cx="3160914" cy="302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8790" y="1515432"/>
            <a:ext cx="3789528" cy="2842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97352" y="3584164"/>
            <a:ext cx="2456901" cy="3273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1416" y="3743186"/>
            <a:ext cx="4009863" cy="3007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233302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716" y="130210"/>
            <a:ext cx="10363200" cy="150971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Конкурс строя и 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песни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236523" y="876227"/>
            <a:ext cx="4340728" cy="324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349" y="4125677"/>
            <a:ext cx="3097187" cy="2322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50521" y="267658"/>
            <a:ext cx="2700996" cy="3459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0459" y="3727359"/>
            <a:ext cx="3810930" cy="2858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7030" y="4285909"/>
            <a:ext cx="3238386" cy="242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457" y="1396111"/>
            <a:ext cx="3045323" cy="2283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489634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Рабочий стол\Ярлык для\Для Светланы Александровны\IMG_14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859" y="1162603"/>
            <a:ext cx="4968391" cy="3726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18286" y="3522257"/>
            <a:ext cx="4331817" cy="324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Documents and Settings\User\Рабочий стол\всячина\фото\фото 2014 лето\папка для Св.Ал\DSC0025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62156" y="317630"/>
            <a:ext cx="3609470" cy="3146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5859" y="-114778"/>
            <a:ext cx="11074400" cy="1143000"/>
          </a:xfrm>
        </p:spPr>
        <p:txBody>
          <a:bodyPr/>
          <a:lstStyle/>
          <a:p>
            <a:r>
              <a:rPr lang="ru-RU" dirty="0" smtClean="0"/>
              <a:t>Мы юные патриоты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151" b="-1"/>
          <a:stretch/>
        </p:blipFill>
        <p:spPr>
          <a:xfrm>
            <a:off x="8436299" y="3690950"/>
            <a:ext cx="3409957" cy="3081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5617" y="1411793"/>
            <a:ext cx="2302524" cy="172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67228" y="4889148"/>
            <a:ext cx="2569689" cy="1882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1" y="1139817"/>
            <a:ext cx="5309661" cy="5459103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	ДО «Гардемарины» была образована в 2000 году под руководством  директора школы </a:t>
            </a:r>
            <a:r>
              <a:rPr lang="ru-RU" sz="2200" b="1" dirty="0" smtClean="0">
                <a:solidFill>
                  <a:srgbClr val="002060"/>
                </a:solidFill>
              </a:rPr>
              <a:t>Галины Петровны </a:t>
            </a:r>
            <a:r>
              <a:rPr lang="ru-RU" sz="2200" b="1" dirty="0" err="1" smtClean="0">
                <a:solidFill>
                  <a:srgbClr val="002060"/>
                </a:solidFill>
              </a:rPr>
              <a:t>Бостан</a:t>
            </a:r>
            <a:r>
              <a:rPr lang="ru-RU" sz="2200" b="1" dirty="0" smtClean="0">
                <a:solidFill>
                  <a:srgbClr val="002060"/>
                </a:solidFill>
              </a:rPr>
              <a:t>.</a:t>
            </a:r>
          </a:p>
          <a:p>
            <a:pPr algn="l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	Сначала появился девиз </a:t>
            </a:r>
            <a:r>
              <a:rPr lang="ru-RU" sz="2200" dirty="0" smtClean="0">
                <a:solidFill>
                  <a:srgbClr val="002060"/>
                </a:solidFill>
              </a:rPr>
              <a:t>«Жизнь- Отечеству, честь- никому!»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и ассоциативно выплыло название </a:t>
            </a:r>
            <a:r>
              <a:rPr lang="ru-RU" sz="2200" dirty="0" smtClean="0">
                <a:solidFill>
                  <a:srgbClr val="002060"/>
                </a:solidFill>
              </a:rPr>
              <a:t>«Гардемарины».</a:t>
            </a:r>
          </a:p>
          <a:p>
            <a:pPr algn="l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	Усилиями директора школы приобретена форма для всей эскадры (гюйсы, пилотки и специальная форма для знамённой группы) 18 мая 2000 года состоялось первое посвящение в Гардемарины 5 и 6 классов.</a:t>
            </a:r>
          </a:p>
          <a:p>
            <a:pPr algn="l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25475"/>
            <a:ext cx="10546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История создания детской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организации «Гардемарины»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80761" y="3869368"/>
            <a:ext cx="4097940" cy="272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444553" y="273471"/>
            <a:ext cx="2644026" cy="34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3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3079" y="395786"/>
            <a:ext cx="3998795" cy="3125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316405" y="3273758"/>
            <a:ext cx="6004982" cy="3277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268" y="395786"/>
            <a:ext cx="3516573" cy="2637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846385" y="2550426"/>
            <a:ext cx="3782092" cy="25111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1903" y="300251"/>
            <a:ext cx="2386574" cy="18833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3079" y="4053385"/>
            <a:ext cx="2561948" cy="2497541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487" y="-211345"/>
            <a:ext cx="110744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Вахта памяти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3344" y="360155"/>
            <a:ext cx="4171668" cy="31287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01787" y="1252595"/>
            <a:ext cx="4012442" cy="2981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19718" y="2743199"/>
            <a:ext cx="2935922" cy="3125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8110919" y="3601849"/>
            <a:ext cx="3212541" cy="3081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007" y="4438808"/>
            <a:ext cx="3628787" cy="24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02203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839947" y="244066"/>
            <a:ext cx="3661694" cy="6274672"/>
          </a:xfrm>
          <a:prstGeom prst="rect">
            <a:avLst/>
          </a:prstGeom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email">
            <a:lum bright="-20000" contrast="10000"/>
          </a:blip>
          <a:srcRect/>
          <a:stretch>
            <a:fillRect/>
          </a:stretch>
        </p:blipFill>
        <p:spPr bwMode="auto">
          <a:xfrm>
            <a:off x="6441677" y="304799"/>
            <a:ext cx="3098563" cy="602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481251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Света\Desktop\приём в гардемарин 2017\IMG_55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952" y="0"/>
            <a:ext cx="3983421" cy="29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Света\Desktop\приём в гардемарин 2017\IMG_55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5183" y="68642"/>
            <a:ext cx="3983420" cy="29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Света\Desktop\приём в гардемарин 2017\IMG_55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4099" y="3371518"/>
            <a:ext cx="4194504" cy="314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Света\Desktop\приём в гардемарин 2017\IMG_550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1673" y="3440000"/>
            <a:ext cx="4103195" cy="307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064365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85" y="494295"/>
            <a:ext cx="10363200" cy="1362456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Первый прием в Гардемарины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18 мая 2000 года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460627" y="982773"/>
            <a:ext cx="2921060" cy="3657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993587" y="2213635"/>
            <a:ext cx="2599734" cy="3795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204001" y="2011764"/>
            <a:ext cx="4068494" cy="28955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8328465" y="3441072"/>
            <a:ext cx="2246287" cy="34255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76289" y="6266637"/>
            <a:ext cx="11424894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57515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User\Рабочий стол\Ярлык для\IMG_166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8473440" y="198120"/>
            <a:ext cx="3489960" cy="41646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" y="853440"/>
            <a:ext cx="2606040" cy="6736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Юнги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560" y="1645920"/>
            <a:ext cx="3048000" cy="438912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 2001 году учителя начальных классов вышли с предложением создать младшее звено ДО «Гардемарины».</a:t>
            </a:r>
          </a:p>
          <a:p>
            <a:r>
              <a:rPr lang="ru-RU" dirty="0" smtClean="0"/>
              <a:t>19 апреля 2001 года состоялось посвящение учащихся начальной школы в Юнги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6200000">
            <a:off x="4386254" y="-545774"/>
            <a:ext cx="3356950" cy="508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10200" y="3002280"/>
            <a:ext cx="480389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622860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Света\Desktop\Новая папка (2)\20170505_1143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2558" y="4125126"/>
            <a:ext cx="3261061" cy="244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Света\Desktop\Новая папка (2)\20170505_1042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956" y="1067058"/>
            <a:ext cx="3214043" cy="241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Света\Desktop\Новая папка (2)\20170505_10390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6097" y="1067058"/>
            <a:ext cx="3258233" cy="24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5218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" y="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ДО «Гардемарины» является единицей строения краевой общественной организации «Пионеры </a:t>
            </a:r>
            <a:r>
              <a:rPr lang="ru-RU" sz="3200" b="1" dirty="0">
                <a:solidFill>
                  <a:srgbClr val="002060"/>
                </a:solidFill>
              </a:rPr>
              <a:t>К</a:t>
            </a:r>
            <a:r>
              <a:rPr lang="ru-RU" sz="3200" b="1" dirty="0" smtClean="0">
                <a:solidFill>
                  <a:srgbClr val="002060"/>
                </a:solidFill>
              </a:rPr>
              <a:t>убани»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83040" y="1417320"/>
            <a:ext cx="2895600" cy="43891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Наша детская организация имеет свой Устав, Конституцию, структуру, </a:t>
            </a:r>
          </a:p>
          <a:p>
            <a:pPr marL="0" indent="0">
              <a:buNone/>
            </a:pPr>
            <a:r>
              <a:rPr lang="ru-RU" dirty="0" smtClean="0"/>
              <a:t>живёт по Законам Юнг и Гардемарин.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lum bright="-20000" contrast="30000"/>
          </a:blip>
          <a:srcRect/>
          <a:stretch>
            <a:fillRect/>
          </a:stretch>
        </p:blipFill>
        <p:spPr bwMode="auto">
          <a:xfrm>
            <a:off x="4243608" y="1666846"/>
            <a:ext cx="3250832" cy="484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User\Рабочий стол\Машарипова работы 003.jpg"/>
          <p:cNvPicPr>
            <a:picLocks noChangeAspect="1" noChangeArrowheads="1"/>
          </p:cNvPicPr>
          <p:nvPr/>
        </p:nvPicPr>
        <p:blipFill>
          <a:blip r:embed="rId3" cstate="email">
            <a:lum bright="-20000" contrast="30000"/>
          </a:blip>
          <a:srcRect/>
          <a:stretch>
            <a:fillRect/>
          </a:stretch>
        </p:blipFill>
        <p:spPr bwMode="auto">
          <a:xfrm flipH="1" flipV="1">
            <a:off x="328001" y="1143000"/>
            <a:ext cx="3489960" cy="5050043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920087" y="4830624"/>
            <a:ext cx="3264547" cy="19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500469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C:\Documents and Settings\User\Рабочий стол\Машарипова работы 004.jpg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lum bright="-10000" contrast="20000"/>
          </a:blip>
          <a:srcRect/>
          <a:stretch>
            <a:fillRect/>
          </a:stretch>
        </p:blipFill>
        <p:spPr bwMode="auto">
          <a:xfrm flipH="1" flipV="1">
            <a:off x="4038600" y="259079"/>
            <a:ext cx="2270760" cy="3705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94453" y="3923673"/>
            <a:ext cx="2075808" cy="2934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7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04733976"/>
              </p:ext>
            </p:extLst>
          </p:nvPr>
        </p:nvGraphicFramePr>
        <p:xfrm>
          <a:off x="6110600" y="3733800"/>
          <a:ext cx="2606997" cy="3459480"/>
        </p:xfrm>
        <a:graphic>
          <a:graphicData uri="http://schemas.openxmlformats.org/presentationml/2006/ole">
            <p:oleObj spid="_x0000_s27690" name="Document" r:id="rId6" imgW="5936788" imgH="3231684" progId="Word.Document.8">
              <p:embed/>
            </p:oleObj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6403340" y="182880"/>
          <a:ext cx="3319780" cy="3596640"/>
        </p:xfrm>
        <a:graphic>
          <a:graphicData uri="http://schemas.openxmlformats.org/presentationml/2006/ole">
            <p:oleObj spid="_x0000_s27691" name="Document" r:id="rId7" imgW="5936788" imgH="2624890" progId="Word.Document.8">
              <p:embed/>
            </p:oleObj>
          </a:graphicData>
        </a:graphic>
      </p:graphicFrame>
      <p:pic>
        <p:nvPicPr>
          <p:cNvPr id="27655" name="Picture 7" descr="C:\Documents and Settings\User\Рабочий стол\Машарипова работы.jpg"/>
          <p:cNvPicPr>
            <a:picLocks noChangeAspect="1" noChangeArrowheads="1"/>
          </p:cNvPicPr>
          <p:nvPr/>
        </p:nvPicPr>
        <p:blipFill>
          <a:blip r:embed="rId8" cstate="email">
            <a:lum bright="-40000" contrast="20000"/>
          </a:blip>
          <a:srcRect/>
          <a:stretch>
            <a:fillRect/>
          </a:stretch>
        </p:blipFill>
        <p:spPr bwMode="auto">
          <a:xfrm flipH="1" flipV="1">
            <a:off x="8957936" y="3108960"/>
            <a:ext cx="2533023" cy="323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0000378" y="259080"/>
            <a:ext cx="1902061" cy="263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405451" y="466298"/>
            <a:ext cx="3242326" cy="4858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896112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b="1" i="1" dirty="0" smtClean="0">
                <a:solidFill>
                  <a:srgbClr val="002060"/>
                </a:solidFill>
              </a:rPr>
              <a:t>Символы и атрибуты нашей организации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29640"/>
            <a:ext cx="4968240" cy="54559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Слова и музыка </a:t>
            </a:r>
          </a:p>
          <a:p>
            <a:pPr marL="0" indent="0">
              <a:buNone/>
            </a:pPr>
            <a:r>
              <a:rPr lang="ru-RU" dirty="0" smtClean="0"/>
              <a:t>А. </a:t>
            </a:r>
            <a:r>
              <a:rPr lang="ru-RU" dirty="0" err="1" smtClean="0"/>
              <a:t>Папян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lum bright="-20000" contrast="10000"/>
          </a:blip>
          <a:srcRect/>
          <a:stretch>
            <a:fillRect/>
          </a:stretch>
        </p:blipFill>
        <p:spPr bwMode="auto">
          <a:xfrm>
            <a:off x="198120" y="1889760"/>
            <a:ext cx="3444240" cy="496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Documents and Settings\User\Рабочий стол\Машарипова работы.jpg"/>
          <p:cNvPicPr>
            <a:picLocks noChangeAspect="1" noChangeArrowheads="1"/>
          </p:cNvPicPr>
          <p:nvPr/>
        </p:nvPicPr>
        <p:blipFill>
          <a:blip r:embed="rId3" cstate="email">
            <a:lum bright="-20000" contrast="10000"/>
          </a:blip>
          <a:srcRect/>
          <a:stretch>
            <a:fillRect/>
          </a:stretch>
        </p:blipFill>
        <p:spPr bwMode="auto">
          <a:xfrm flipH="1" flipV="1">
            <a:off x="4907280" y="3230880"/>
            <a:ext cx="2773680" cy="338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008120" y="2743200"/>
            <a:ext cx="4008120" cy="4114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Эмблема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8397240" y="929640"/>
            <a:ext cx="3794760" cy="45567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2600" noProof="0" dirty="0" smtClean="0"/>
              <a:t>Флаг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3550920" y="975360"/>
            <a:ext cx="4008120" cy="4114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11880" y="972235"/>
            <a:ext cx="4617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Эскадра живет и работает под девизом: </a:t>
            </a:r>
          </a:p>
          <a:p>
            <a:r>
              <a:rPr lang="ru-RU" sz="2400" b="1" dirty="0" smtClean="0"/>
              <a:t>- Жизнь Отечеству!</a:t>
            </a:r>
          </a:p>
          <a:p>
            <a:r>
              <a:rPr lang="ru-RU" sz="2400" b="1" dirty="0" smtClean="0"/>
              <a:t>- Честь никому!</a:t>
            </a:r>
            <a:endParaRPr lang="ru-RU" sz="2400" b="1" dirty="0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V="1">
            <a:off x="8778240" y="1554480"/>
            <a:ext cx="2773680" cy="449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35072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59310" y="859807"/>
            <a:ext cx="4339991" cy="31389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2231654" y="2898206"/>
            <a:ext cx="4380931" cy="3183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014029" y="44017"/>
            <a:ext cx="4711568" cy="3806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515282" y="3275464"/>
            <a:ext cx="4676708" cy="358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092220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1073</TotalTime>
  <Words>135</Words>
  <Application>Microsoft Office PowerPoint</Application>
  <PresentationFormat>Произвольный</PresentationFormat>
  <Paragraphs>37</Paragraphs>
  <Slides>23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Поток</vt:lpstr>
      <vt:lpstr>Document</vt:lpstr>
      <vt:lpstr>Детская организация  МБОУ СОШ № 29 с.Цыпка </vt:lpstr>
      <vt:lpstr>Слайд 2</vt:lpstr>
      <vt:lpstr>Первый прием в Гардемарины 18 мая 2000 года</vt:lpstr>
      <vt:lpstr>Юнги</vt:lpstr>
      <vt:lpstr>Слайд 5</vt:lpstr>
      <vt:lpstr>ДО «Гардемарины» является единицей строения краевой общественной организации «Пионеры Кубани»</vt:lpstr>
      <vt:lpstr>Слайд 7</vt:lpstr>
      <vt:lpstr>Символы и атрибуты нашей организации</vt:lpstr>
      <vt:lpstr>Слайд 9</vt:lpstr>
      <vt:lpstr>Слайд 10</vt:lpstr>
      <vt:lpstr>Слайд 11</vt:lpstr>
      <vt:lpstr>Поисковая работа</vt:lpstr>
      <vt:lpstr>Слайд 13</vt:lpstr>
      <vt:lpstr>Выборы командира эскадры</vt:lpstr>
      <vt:lpstr>Учеба Юнг</vt:lpstr>
      <vt:lpstr>Учеба Гардемарин</vt:lpstr>
      <vt:lpstr>Традиционные мероприятия. Подарок бойцу.</vt:lpstr>
      <vt:lpstr>Слайд 18</vt:lpstr>
      <vt:lpstr>Мы юные патриоты</vt:lpstr>
      <vt:lpstr>Слайд 20</vt:lpstr>
      <vt:lpstr>Вахта памяти</vt:lpstr>
      <vt:lpstr>Слайд 22</vt:lpstr>
      <vt:lpstr>Слайд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Начклассы</dc:creator>
  <cp:lastModifiedBy>User</cp:lastModifiedBy>
  <cp:revision>87</cp:revision>
  <dcterms:created xsi:type="dcterms:W3CDTF">2016-09-21T11:27:39Z</dcterms:created>
  <dcterms:modified xsi:type="dcterms:W3CDTF">2020-05-13T08:28:17Z</dcterms:modified>
</cp:coreProperties>
</file>