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7" r:id="rId2"/>
    <p:sldId id="258" r:id="rId3"/>
    <p:sldId id="261" r:id="rId4"/>
    <p:sldId id="262" r:id="rId5"/>
    <p:sldId id="263" r:id="rId6"/>
    <p:sldId id="286" r:id="rId7"/>
    <p:sldId id="290" r:id="rId8"/>
    <p:sldId id="287" r:id="rId9"/>
    <p:sldId id="288" r:id="rId10"/>
    <p:sldId id="289" r:id="rId11"/>
    <p:sldId id="292" r:id="rId12"/>
    <p:sldId id="293" r:id="rId13"/>
    <p:sldId id="284" r:id="rId14"/>
    <p:sldId id="294" r:id="rId15"/>
    <p:sldId id="296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2101C-E635-4604-B5D6-BA785547C5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E03717-3A11-4721-AAB2-5710591DD4D6}">
      <dgm:prSet phldrT="[Текст]"/>
      <dgm:spPr/>
      <dgm:t>
        <a:bodyPr/>
        <a:lstStyle/>
        <a:p>
          <a:r>
            <a:rPr lang="ru-RU" smtClean="0"/>
            <a:t>Постановление Правительства Тверской области от 20.04.2021 № 232-пп «О предоставлении из областного бюджета Тверской области иных межбюджетных трансфертов местным бюджетам на реализацию проектов в рамках поддержки школьных инициатив Тверской области»</a:t>
          </a:r>
          <a:endParaRPr lang="ru-RU" dirty="0"/>
        </a:p>
      </dgm:t>
    </dgm:pt>
    <dgm:pt modelId="{1C119A5B-E2EC-4F57-9C8E-15D732FD9DB1}" type="parTrans" cxnId="{F4F8B211-C65D-4028-AD6C-B3865CE597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C9B585-0975-4956-B0DA-C84E1C5BC87E}" type="sibTrans" cxnId="{F4F8B211-C65D-4028-AD6C-B3865CE597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AB7F00-2DA8-44D4-8E66-A15775D5020B}">
      <dgm:prSet phldrT="[Текст]"/>
      <dgm:spPr/>
      <dgm:t>
        <a:bodyPr/>
        <a:lstStyle/>
        <a:p>
          <a:r>
            <a:rPr lang="ru-RU" smtClean="0"/>
            <a:t>Постановление Администрации Весьегонского муниципального округа от 22.01.2025 № 26  «Об утверждении муниципального проекта «Проектор в каждый класс» в рамках поддержки школьных инициатив Тверской области»</a:t>
          </a:r>
          <a:endParaRPr lang="ru-RU" dirty="0"/>
        </a:p>
      </dgm:t>
    </dgm:pt>
    <dgm:pt modelId="{D8520B41-A95B-4BB1-BE76-612606E0A1B9}" type="parTrans" cxnId="{A474B39C-6CCD-46F3-9CFC-C0477885CE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77ECA5-061E-4054-8305-123CF786571A}" type="sibTrans" cxnId="{A474B39C-6CCD-46F3-9CFC-C0477885CE5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B9FB4C-4816-4F60-8F9D-D7B26E913332}">
      <dgm:prSet/>
      <dgm:spPr/>
      <dgm:t>
        <a:bodyPr/>
        <a:lstStyle/>
        <a:p>
          <a:pPr algn="just"/>
          <a:r>
            <a:rPr lang="ru-RU" smtClean="0"/>
            <a:t>Приказ Отдела образования Администрации Весьегонского муниципального округа от 14.01.2025 № п.3 «О муниципальном проекте «Проектор в каждый класс» </a:t>
          </a:r>
          <a:endParaRPr lang="ru-RU" dirty="0" smtClean="0"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0C14EEB9-F4E4-4398-B4D2-3989C7159F6D}" type="parTrans" cxnId="{E3DC7F16-0DE0-4A96-A56D-13C028F26C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55E0E7-8B02-4D67-ABEF-0AC45E146EC6}" type="sibTrans" cxnId="{E3DC7F16-0DE0-4A96-A56D-13C028F26C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5AC351-380B-4A45-9FBA-C70DB71AA9B0}">
      <dgm:prSet/>
      <dgm:spPr/>
      <dgm:t>
        <a:bodyPr/>
        <a:lstStyle/>
        <a:p>
          <a:pPr algn="just"/>
          <a:r>
            <a:rPr lang="ru-RU" dirty="0" smtClean="0"/>
            <a:t>Приказ по МБОУ «Весьегонская СОШ» от 10.12.2024 №49 п.3 «О проекте «Школьная инициатива»: «Проектор в каждый класс»</a:t>
          </a:r>
        </a:p>
      </dgm:t>
    </dgm:pt>
    <dgm:pt modelId="{487C18A7-9016-4091-A757-5F20F7BF1063}" type="parTrans" cxnId="{731B9D06-ECDF-4EAE-BBB3-1BE0C30EDE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066C9E-48AD-4215-9F12-A4F0A2931D89}" type="sibTrans" cxnId="{731B9D06-ECDF-4EAE-BBB3-1BE0C30EDEE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D485FD-A586-43C2-8EA1-9E260332BF17}" type="pres">
      <dgm:prSet presAssocID="{8A32101C-E635-4604-B5D6-BA785547C5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DEDA8-ECE2-47B2-8619-D60563258F9B}" type="pres">
      <dgm:prSet presAssocID="{B8E03717-3A11-4721-AAB2-5710591DD4D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A87A8-EF6C-4F76-9F95-91CAB35A248B}" type="pres">
      <dgm:prSet presAssocID="{D0C9B585-0975-4956-B0DA-C84E1C5BC87E}" presName="spacer" presStyleCnt="0"/>
      <dgm:spPr/>
      <dgm:t>
        <a:bodyPr/>
        <a:lstStyle/>
        <a:p>
          <a:endParaRPr lang="ru-RU"/>
        </a:p>
      </dgm:t>
    </dgm:pt>
    <dgm:pt modelId="{51383FCB-3B75-4667-8188-4BD1F86EE996}" type="pres">
      <dgm:prSet presAssocID="{1FAB7F00-2DA8-44D4-8E66-A15775D5020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36BA2-0AEE-40B3-908B-1171615CC1A0}" type="pres">
      <dgm:prSet presAssocID="{8277ECA5-061E-4054-8305-123CF786571A}" presName="spacer" presStyleCnt="0"/>
      <dgm:spPr/>
      <dgm:t>
        <a:bodyPr/>
        <a:lstStyle/>
        <a:p>
          <a:endParaRPr lang="ru-RU"/>
        </a:p>
      </dgm:t>
    </dgm:pt>
    <dgm:pt modelId="{8F293C57-CCC4-4B17-B9CF-11F8B01AF592}" type="pres">
      <dgm:prSet presAssocID="{4BB9FB4C-4816-4F60-8F9D-D7B26E91333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00BFB-8FDF-4E2C-8347-B3800020D096}" type="pres">
      <dgm:prSet presAssocID="{6A55E0E7-8B02-4D67-ABEF-0AC45E146EC6}" presName="spacer" presStyleCnt="0"/>
      <dgm:spPr/>
      <dgm:t>
        <a:bodyPr/>
        <a:lstStyle/>
        <a:p>
          <a:endParaRPr lang="ru-RU"/>
        </a:p>
      </dgm:t>
    </dgm:pt>
    <dgm:pt modelId="{A7646675-A37D-41B5-A673-FA326D977CCA}" type="pres">
      <dgm:prSet presAssocID="{055AC351-380B-4A45-9FBA-C70DB71AA9B0}" presName="parentText" presStyleLbl="node1" presStyleIdx="3" presStyleCnt="4" custLinFactY="1264" custLinFactNeighborX="-39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91B8C2-5512-454C-AA46-A70825DAFF37}" type="presOf" srcId="{055AC351-380B-4A45-9FBA-C70DB71AA9B0}" destId="{A7646675-A37D-41B5-A673-FA326D977CCA}" srcOrd="0" destOrd="0" presId="urn:microsoft.com/office/officeart/2005/8/layout/vList2"/>
    <dgm:cxn modelId="{EF8F3904-A985-4A98-A112-A613686654CD}" type="presOf" srcId="{1FAB7F00-2DA8-44D4-8E66-A15775D5020B}" destId="{51383FCB-3B75-4667-8188-4BD1F86EE996}" srcOrd="0" destOrd="0" presId="urn:microsoft.com/office/officeart/2005/8/layout/vList2"/>
    <dgm:cxn modelId="{A474B39C-6CCD-46F3-9CFC-C0477885CE56}" srcId="{8A32101C-E635-4604-B5D6-BA785547C540}" destId="{1FAB7F00-2DA8-44D4-8E66-A15775D5020B}" srcOrd="1" destOrd="0" parTransId="{D8520B41-A95B-4BB1-BE76-612606E0A1B9}" sibTransId="{8277ECA5-061E-4054-8305-123CF786571A}"/>
    <dgm:cxn modelId="{E1155CD1-C9BB-4C6F-AEA6-45640E264A62}" type="presOf" srcId="{8A32101C-E635-4604-B5D6-BA785547C540}" destId="{77D485FD-A586-43C2-8EA1-9E260332BF17}" srcOrd="0" destOrd="0" presId="urn:microsoft.com/office/officeart/2005/8/layout/vList2"/>
    <dgm:cxn modelId="{1AB5AEFC-5AA2-4CFE-B131-F74080FC5630}" type="presOf" srcId="{B8E03717-3A11-4721-AAB2-5710591DD4D6}" destId="{852DEDA8-ECE2-47B2-8619-D60563258F9B}" srcOrd="0" destOrd="0" presId="urn:microsoft.com/office/officeart/2005/8/layout/vList2"/>
    <dgm:cxn modelId="{F4F8B211-C65D-4028-AD6C-B3865CE59799}" srcId="{8A32101C-E635-4604-B5D6-BA785547C540}" destId="{B8E03717-3A11-4721-AAB2-5710591DD4D6}" srcOrd="0" destOrd="0" parTransId="{1C119A5B-E2EC-4F57-9C8E-15D732FD9DB1}" sibTransId="{D0C9B585-0975-4956-B0DA-C84E1C5BC87E}"/>
    <dgm:cxn modelId="{E3DC7F16-0DE0-4A96-A56D-13C028F26C49}" srcId="{8A32101C-E635-4604-B5D6-BA785547C540}" destId="{4BB9FB4C-4816-4F60-8F9D-D7B26E913332}" srcOrd="2" destOrd="0" parTransId="{0C14EEB9-F4E4-4398-B4D2-3989C7159F6D}" sibTransId="{6A55E0E7-8B02-4D67-ABEF-0AC45E146EC6}"/>
    <dgm:cxn modelId="{D67EA195-7D96-44DA-8F86-3C7BB753EA7E}" type="presOf" srcId="{4BB9FB4C-4816-4F60-8F9D-D7B26E913332}" destId="{8F293C57-CCC4-4B17-B9CF-11F8B01AF592}" srcOrd="0" destOrd="0" presId="urn:microsoft.com/office/officeart/2005/8/layout/vList2"/>
    <dgm:cxn modelId="{731B9D06-ECDF-4EAE-BBB3-1BE0C30EDEE3}" srcId="{8A32101C-E635-4604-B5D6-BA785547C540}" destId="{055AC351-380B-4A45-9FBA-C70DB71AA9B0}" srcOrd="3" destOrd="0" parTransId="{487C18A7-9016-4091-A757-5F20F7BF1063}" sibTransId="{3A066C9E-48AD-4215-9F12-A4F0A2931D89}"/>
    <dgm:cxn modelId="{095334C8-A1B4-4011-BE7E-852F0C33DD69}" type="presParOf" srcId="{77D485FD-A586-43C2-8EA1-9E260332BF17}" destId="{852DEDA8-ECE2-47B2-8619-D60563258F9B}" srcOrd="0" destOrd="0" presId="urn:microsoft.com/office/officeart/2005/8/layout/vList2"/>
    <dgm:cxn modelId="{FACD29F7-769F-4A20-8696-2ADE591135BA}" type="presParOf" srcId="{77D485FD-A586-43C2-8EA1-9E260332BF17}" destId="{C97A87A8-EF6C-4F76-9F95-91CAB35A248B}" srcOrd="1" destOrd="0" presId="urn:microsoft.com/office/officeart/2005/8/layout/vList2"/>
    <dgm:cxn modelId="{FA3C8EB2-64FF-413E-9D6A-D8D2F847C773}" type="presParOf" srcId="{77D485FD-A586-43C2-8EA1-9E260332BF17}" destId="{51383FCB-3B75-4667-8188-4BD1F86EE996}" srcOrd="2" destOrd="0" presId="urn:microsoft.com/office/officeart/2005/8/layout/vList2"/>
    <dgm:cxn modelId="{6F8022E1-C4BF-4FEA-860A-FC1CDC20379C}" type="presParOf" srcId="{77D485FD-A586-43C2-8EA1-9E260332BF17}" destId="{D5936BA2-0AEE-40B3-908B-1171615CC1A0}" srcOrd="3" destOrd="0" presId="urn:microsoft.com/office/officeart/2005/8/layout/vList2"/>
    <dgm:cxn modelId="{9EB3E513-5FA9-4A45-A81B-95B571349D30}" type="presParOf" srcId="{77D485FD-A586-43C2-8EA1-9E260332BF17}" destId="{8F293C57-CCC4-4B17-B9CF-11F8B01AF592}" srcOrd="4" destOrd="0" presId="urn:microsoft.com/office/officeart/2005/8/layout/vList2"/>
    <dgm:cxn modelId="{D415F082-91C2-475A-AD27-B81FF3C6BB9F}" type="presParOf" srcId="{77D485FD-A586-43C2-8EA1-9E260332BF17}" destId="{40700BFB-8FDF-4E2C-8347-B3800020D096}" srcOrd="5" destOrd="0" presId="urn:microsoft.com/office/officeart/2005/8/layout/vList2"/>
    <dgm:cxn modelId="{B674C55D-2EB3-477B-9D07-177C4BA45118}" type="presParOf" srcId="{77D485FD-A586-43C2-8EA1-9E260332BF17}" destId="{A7646675-A37D-41B5-A673-FA326D977C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9DE779-E30F-460F-9B46-EDA7ABB1457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803AD35-BADA-47D1-8B30-EA5BC9A16B96}">
      <dgm:prSet phldrT="[Текст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ru-RU" sz="2400" b="1" cap="all" spc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rPr>
            <a:t>Цель Проекта:</a:t>
          </a:r>
          <a:endParaRPr lang="ru-RU" sz="2400" b="1" cap="all" spc="0" dirty="0">
            <a:ln w="9000" cmpd="sng">
              <a:solidFill>
                <a:srgbClr val="7030A0"/>
              </a:solidFill>
              <a:prstDash val="solid"/>
            </a:ln>
            <a:solidFill>
              <a:srgbClr val="7030A0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F0C1CD4-5F5A-4D1B-8531-FF0611BD8D7E}" type="parTrans" cxnId="{8FA564BC-3CAD-4E1C-BCA6-D401D453DF7B}">
      <dgm:prSet/>
      <dgm:spPr/>
      <dgm:t>
        <a:bodyPr/>
        <a:lstStyle/>
        <a:p>
          <a:endParaRPr lang="ru-RU" sz="5400"/>
        </a:p>
      </dgm:t>
    </dgm:pt>
    <dgm:pt modelId="{C872F5C8-505D-4DB5-AF91-8D17A217B3EE}" type="sibTrans" cxnId="{8FA564BC-3CAD-4E1C-BCA6-D401D453DF7B}">
      <dgm:prSet/>
      <dgm:spPr/>
      <dgm:t>
        <a:bodyPr/>
        <a:lstStyle/>
        <a:p>
          <a:endParaRPr lang="ru-RU" sz="5400"/>
        </a:p>
      </dgm:t>
    </dgm:pt>
    <dgm:pt modelId="{CA1AD962-D9F9-4EC0-B31A-90271C62204F}">
      <dgm:prSet phldrT="[Текст]" custT="1"/>
      <dgm:spPr/>
      <dgm:t>
        <a:bodyPr/>
        <a:lstStyle/>
        <a:p>
          <a:pPr algn="just"/>
          <a:r>
            <a:rPr lang="ru-RU" sz="1800" dirty="0" smtClean="0"/>
            <a:t>- выявление и поддержка инициатив обучающихся МБОУ «Весьегонская СОШ» в реализации проектов,    направленных на развитие школьной инфраструктуры, развитие диалога между   участниками образовательных отношений и органами местного самоуправления;</a:t>
          </a:r>
          <a:endParaRPr lang="ru-RU" sz="1800" dirty="0"/>
        </a:p>
      </dgm:t>
    </dgm:pt>
    <dgm:pt modelId="{47874147-57D8-4029-B35A-ECC0C666DAEB}" type="parTrans" cxnId="{0C59CEAD-DE3E-4610-9379-72DEED714A2D}">
      <dgm:prSet custT="1"/>
      <dgm:spPr/>
      <dgm:t>
        <a:bodyPr/>
        <a:lstStyle/>
        <a:p>
          <a:endParaRPr lang="ru-RU" sz="1400"/>
        </a:p>
      </dgm:t>
    </dgm:pt>
    <dgm:pt modelId="{C0CBA95B-45D5-45D9-8C16-269E813537B1}" type="sibTrans" cxnId="{0C59CEAD-DE3E-4610-9379-72DEED714A2D}">
      <dgm:prSet/>
      <dgm:spPr/>
      <dgm:t>
        <a:bodyPr/>
        <a:lstStyle/>
        <a:p>
          <a:endParaRPr lang="ru-RU" sz="5400"/>
        </a:p>
      </dgm:t>
    </dgm:pt>
    <dgm:pt modelId="{2050AF91-9A6D-473F-9573-2DCC4A5DC382}">
      <dgm:prSet phldrT="[Текст]" custT="1"/>
      <dgm:spPr/>
      <dgm:t>
        <a:bodyPr/>
        <a:lstStyle/>
        <a:p>
          <a:pPr algn="just"/>
          <a:r>
            <a:rPr lang="ru-RU" sz="2400" dirty="0" smtClean="0"/>
            <a:t>- </a:t>
          </a:r>
          <a:r>
            <a:rPr lang="ru-RU" sz="1800" dirty="0" smtClean="0"/>
            <a:t>реализация новых идей по обустройству школьной инфраструктуры;</a:t>
          </a:r>
          <a:endParaRPr lang="ru-RU" sz="1800" dirty="0"/>
        </a:p>
      </dgm:t>
    </dgm:pt>
    <dgm:pt modelId="{2484C716-216E-420A-B0B4-D931BF637F7C}" type="parTrans" cxnId="{D0E41C49-DFFB-48C1-AAA0-C23BC28B9807}">
      <dgm:prSet custT="1"/>
      <dgm:spPr/>
      <dgm:t>
        <a:bodyPr/>
        <a:lstStyle/>
        <a:p>
          <a:endParaRPr lang="ru-RU" sz="1400"/>
        </a:p>
      </dgm:t>
    </dgm:pt>
    <dgm:pt modelId="{72019C88-3B57-4668-949C-9DE39E54340B}" type="sibTrans" cxnId="{D0E41C49-DFFB-48C1-AAA0-C23BC28B9807}">
      <dgm:prSet/>
      <dgm:spPr/>
      <dgm:t>
        <a:bodyPr/>
        <a:lstStyle/>
        <a:p>
          <a:endParaRPr lang="ru-RU" sz="5400"/>
        </a:p>
      </dgm:t>
    </dgm:pt>
    <dgm:pt modelId="{B77236F0-7FDE-49C8-873F-9F70B7DB8944}">
      <dgm:prSet custT="1"/>
      <dgm:spPr/>
      <dgm:t>
        <a:bodyPr/>
        <a:lstStyle/>
        <a:p>
          <a:pPr algn="just"/>
          <a:r>
            <a:rPr lang="ru-RU" sz="2000" dirty="0" smtClean="0"/>
            <a:t>- </a:t>
          </a:r>
          <a:r>
            <a:rPr lang="ru-RU" sz="1800" dirty="0" smtClean="0"/>
            <a:t>повышение финансовой и бюджетной грамотности, а также гражданской  активности старшеклассников.</a:t>
          </a:r>
          <a:endParaRPr lang="ru-RU" sz="1800" dirty="0"/>
        </a:p>
      </dgm:t>
    </dgm:pt>
    <dgm:pt modelId="{DF538D6B-1F94-4FE3-8C20-00693A208F97}" type="parTrans" cxnId="{A26FD008-6E9E-4D4C-B770-C0C50CF1B8B7}">
      <dgm:prSet custT="1"/>
      <dgm:spPr/>
      <dgm:t>
        <a:bodyPr/>
        <a:lstStyle/>
        <a:p>
          <a:endParaRPr lang="ru-RU" sz="1400"/>
        </a:p>
      </dgm:t>
    </dgm:pt>
    <dgm:pt modelId="{4351C018-A73F-4B3B-B12C-7F7E733A89E8}" type="sibTrans" cxnId="{A26FD008-6E9E-4D4C-B770-C0C50CF1B8B7}">
      <dgm:prSet/>
      <dgm:spPr/>
      <dgm:t>
        <a:bodyPr/>
        <a:lstStyle/>
        <a:p>
          <a:endParaRPr lang="ru-RU" sz="5400"/>
        </a:p>
      </dgm:t>
    </dgm:pt>
    <dgm:pt modelId="{3F8A6A53-5B95-44EF-AC06-FECAEFA30E4C}" type="pres">
      <dgm:prSet presAssocID="{0C9DE779-E30F-460F-9B46-EDA7ABB145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DF2DBF-061D-49E4-ACCA-A4639C70C4A0}" type="pres">
      <dgm:prSet presAssocID="{F803AD35-BADA-47D1-8B30-EA5BC9A16B96}" presName="hierRoot1" presStyleCnt="0"/>
      <dgm:spPr/>
    </dgm:pt>
    <dgm:pt modelId="{ED262DA0-5794-4F5D-AEEC-4A2B81F37312}" type="pres">
      <dgm:prSet presAssocID="{F803AD35-BADA-47D1-8B30-EA5BC9A16B96}" presName="composite" presStyleCnt="0"/>
      <dgm:spPr/>
    </dgm:pt>
    <dgm:pt modelId="{B06F1D43-E084-4C3E-9AFE-E18ED8C8DC35}" type="pres">
      <dgm:prSet presAssocID="{F803AD35-BADA-47D1-8B30-EA5BC9A16B96}" presName="background" presStyleLbl="node0" presStyleIdx="0" presStyleCnt="1"/>
      <dgm:spPr/>
    </dgm:pt>
    <dgm:pt modelId="{68318908-CE01-43AB-87F6-DF8958278892}" type="pres">
      <dgm:prSet presAssocID="{F803AD35-BADA-47D1-8B30-EA5BC9A16B96}" presName="text" presStyleLbl="fgAcc0" presStyleIdx="0" presStyleCnt="1" custScaleX="191850" custScaleY="55807" custLinFactNeighborX="-6290" custLinFactNeighborY="-493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541AD-6ACA-4FAE-82D7-6D9FE67D00C0}" type="pres">
      <dgm:prSet presAssocID="{F803AD35-BADA-47D1-8B30-EA5BC9A16B96}" presName="hierChild2" presStyleCnt="0"/>
      <dgm:spPr/>
    </dgm:pt>
    <dgm:pt modelId="{1A80CA0D-9215-4B16-A006-EA66E17258FA}" type="pres">
      <dgm:prSet presAssocID="{47874147-57D8-4029-B35A-ECC0C666DAE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3E5452F-625B-4437-9AFD-FB8807591F7C}" type="pres">
      <dgm:prSet presAssocID="{CA1AD962-D9F9-4EC0-B31A-90271C62204F}" presName="hierRoot2" presStyleCnt="0"/>
      <dgm:spPr/>
    </dgm:pt>
    <dgm:pt modelId="{C9024856-2F58-40A7-9A44-063D3EC890B8}" type="pres">
      <dgm:prSet presAssocID="{CA1AD962-D9F9-4EC0-B31A-90271C62204F}" presName="composite2" presStyleCnt="0"/>
      <dgm:spPr/>
    </dgm:pt>
    <dgm:pt modelId="{D088BE53-0C86-4071-9133-CE485D32640B}" type="pres">
      <dgm:prSet presAssocID="{CA1AD962-D9F9-4EC0-B31A-90271C62204F}" presName="background2" presStyleLbl="node2" presStyleIdx="0" presStyleCnt="3"/>
      <dgm:spPr/>
    </dgm:pt>
    <dgm:pt modelId="{31EA4AAE-F6EF-44E6-B33D-AC64B81CE7FF}" type="pres">
      <dgm:prSet presAssocID="{CA1AD962-D9F9-4EC0-B31A-90271C62204F}" presName="text2" presStyleLbl="fgAcc2" presStyleIdx="0" presStyleCnt="3" custScaleX="136380" custScaleY="3061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2B4FAF-0CFC-4CC3-B3E9-651B69A98D0B}" type="pres">
      <dgm:prSet presAssocID="{CA1AD962-D9F9-4EC0-B31A-90271C62204F}" presName="hierChild3" presStyleCnt="0"/>
      <dgm:spPr/>
    </dgm:pt>
    <dgm:pt modelId="{B2219B0F-6A0E-49C0-8765-76724CC48ED1}" type="pres">
      <dgm:prSet presAssocID="{2484C716-216E-420A-B0B4-D931BF637F7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7B88514-F0C4-4B7E-B3B0-5CED3DFA08C0}" type="pres">
      <dgm:prSet presAssocID="{2050AF91-9A6D-473F-9573-2DCC4A5DC382}" presName="hierRoot2" presStyleCnt="0"/>
      <dgm:spPr/>
    </dgm:pt>
    <dgm:pt modelId="{8D45540F-A769-4988-9BC5-F67DABD374F4}" type="pres">
      <dgm:prSet presAssocID="{2050AF91-9A6D-473F-9573-2DCC4A5DC382}" presName="composite2" presStyleCnt="0"/>
      <dgm:spPr/>
    </dgm:pt>
    <dgm:pt modelId="{5AB323EB-1C67-4157-BB6C-E2B94B8E0CFF}" type="pres">
      <dgm:prSet presAssocID="{2050AF91-9A6D-473F-9573-2DCC4A5DC382}" presName="background2" presStyleLbl="node2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C761985-8C2E-4FF0-B104-F83771AE9FBB}" type="pres">
      <dgm:prSet presAssocID="{2050AF91-9A6D-473F-9573-2DCC4A5DC382}" presName="text2" presStyleLbl="fgAcc2" presStyleIdx="1" presStyleCnt="3" custScaleX="106275" custScaleY="140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C3EE7C-F9C7-4BC4-BCC9-CED2F6C4DC86}" type="pres">
      <dgm:prSet presAssocID="{2050AF91-9A6D-473F-9573-2DCC4A5DC382}" presName="hierChild3" presStyleCnt="0"/>
      <dgm:spPr/>
    </dgm:pt>
    <dgm:pt modelId="{F2D2E172-0AE1-4DD7-AFAC-BFAC10F7B90E}" type="pres">
      <dgm:prSet presAssocID="{DF538D6B-1F94-4FE3-8C20-00693A208F9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255247C-DC10-45EF-A274-B49A17D5F43C}" type="pres">
      <dgm:prSet presAssocID="{B77236F0-7FDE-49C8-873F-9F70B7DB8944}" presName="hierRoot2" presStyleCnt="0"/>
      <dgm:spPr/>
    </dgm:pt>
    <dgm:pt modelId="{F592C85C-E463-455B-ACE7-AE6288B8372F}" type="pres">
      <dgm:prSet presAssocID="{B77236F0-7FDE-49C8-873F-9F70B7DB8944}" presName="composite2" presStyleCnt="0"/>
      <dgm:spPr/>
    </dgm:pt>
    <dgm:pt modelId="{68BAF91A-B596-4189-AACE-9371B661826B}" type="pres">
      <dgm:prSet presAssocID="{B77236F0-7FDE-49C8-873F-9F70B7DB8944}" presName="background2" presStyleLbl="node2" presStyleIdx="2" presStyleCnt="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41CCCF44-AEA5-42EB-AAF4-F0C9D161FAB0}" type="pres">
      <dgm:prSet presAssocID="{B77236F0-7FDE-49C8-873F-9F70B7DB8944}" presName="text2" presStyleLbl="fgAcc2" presStyleIdx="2" presStyleCnt="3" custScaleY="2058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FDF621-6CEF-4641-8504-93595025AC02}" type="pres">
      <dgm:prSet presAssocID="{B77236F0-7FDE-49C8-873F-9F70B7DB8944}" presName="hierChild3" presStyleCnt="0"/>
      <dgm:spPr/>
    </dgm:pt>
  </dgm:ptLst>
  <dgm:cxnLst>
    <dgm:cxn modelId="{C792ECBE-F6A1-48AF-B151-9289267318BA}" type="presOf" srcId="{DF538D6B-1F94-4FE3-8C20-00693A208F97}" destId="{F2D2E172-0AE1-4DD7-AFAC-BFAC10F7B90E}" srcOrd="0" destOrd="0" presId="urn:microsoft.com/office/officeart/2005/8/layout/hierarchy1"/>
    <dgm:cxn modelId="{400C5802-A7ED-4CB0-8D4B-F730EC9FFC51}" type="presOf" srcId="{2484C716-216E-420A-B0B4-D931BF637F7C}" destId="{B2219B0F-6A0E-49C0-8765-76724CC48ED1}" srcOrd="0" destOrd="0" presId="urn:microsoft.com/office/officeart/2005/8/layout/hierarchy1"/>
    <dgm:cxn modelId="{3B6A2386-7432-40DE-A6EA-C4C8ABD5F2DA}" type="presOf" srcId="{B77236F0-7FDE-49C8-873F-9F70B7DB8944}" destId="{41CCCF44-AEA5-42EB-AAF4-F0C9D161FAB0}" srcOrd="0" destOrd="0" presId="urn:microsoft.com/office/officeart/2005/8/layout/hierarchy1"/>
    <dgm:cxn modelId="{8FA564BC-3CAD-4E1C-BCA6-D401D453DF7B}" srcId="{0C9DE779-E30F-460F-9B46-EDA7ABB1457E}" destId="{F803AD35-BADA-47D1-8B30-EA5BC9A16B96}" srcOrd="0" destOrd="0" parTransId="{6F0C1CD4-5F5A-4D1B-8531-FF0611BD8D7E}" sibTransId="{C872F5C8-505D-4DB5-AF91-8D17A217B3EE}"/>
    <dgm:cxn modelId="{0C59CEAD-DE3E-4610-9379-72DEED714A2D}" srcId="{F803AD35-BADA-47D1-8B30-EA5BC9A16B96}" destId="{CA1AD962-D9F9-4EC0-B31A-90271C62204F}" srcOrd="0" destOrd="0" parTransId="{47874147-57D8-4029-B35A-ECC0C666DAEB}" sibTransId="{C0CBA95B-45D5-45D9-8C16-269E813537B1}"/>
    <dgm:cxn modelId="{CB405CA0-23FF-4D6E-9AC6-4C1874DB540D}" type="presOf" srcId="{2050AF91-9A6D-473F-9573-2DCC4A5DC382}" destId="{5C761985-8C2E-4FF0-B104-F83771AE9FBB}" srcOrd="0" destOrd="0" presId="urn:microsoft.com/office/officeart/2005/8/layout/hierarchy1"/>
    <dgm:cxn modelId="{F9BD0F05-7CE4-4C26-9159-2898824E0BFF}" type="presOf" srcId="{47874147-57D8-4029-B35A-ECC0C666DAEB}" destId="{1A80CA0D-9215-4B16-A006-EA66E17258FA}" srcOrd="0" destOrd="0" presId="urn:microsoft.com/office/officeart/2005/8/layout/hierarchy1"/>
    <dgm:cxn modelId="{923CCA73-7F0C-4663-9C6A-74B2F043F81F}" type="presOf" srcId="{CA1AD962-D9F9-4EC0-B31A-90271C62204F}" destId="{31EA4AAE-F6EF-44E6-B33D-AC64B81CE7FF}" srcOrd="0" destOrd="0" presId="urn:microsoft.com/office/officeart/2005/8/layout/hierarchy1"/>
    <dgm:cxn modelId="{A26FD008-6E9E-4D4C-B770-C0C50CF1B8B7}" srcId="{F803AD35-BADA-47D1-8B30-EA5BC9A16B96}" destId="{B77236F0-7FDE-49C8-873F-9F70B7DB8944}" srcOrd="2" destOrd="0" parTransId="{DF538D6B-1F94-4FE3-8C20-00693A208F97}" sibTransId="{4351C018-A73F-4B3B-B12C-7F7E733A89E8}"/>
    <dgm:cxn modelId="{C0976301-AE00-451B-AA3C-34F0E0A775D1}" type="presOf" srcId="{F803AD35-BADA-47D1-8B30-EA5BC9A16B96}" destId="{68318908-CE01-43AB-87F6-DF8958278892}" srcOrd="0" destOrd="0" presId="urn:microsoft.com/office/officeart/2005/8/layout/hierarchy1"/>
    <dgm:cxn modelId="{DE2ECB61-96D5-4534-AB39-6DE3282FF696}" type="presOf" srcId="{0C9DE779-E30F-460F-9B46-EDA7ABB1457E}" destId="{3F8A6A53-5B95-44EF-AC06-FECAEFA30E4C}" srcOrd="0" destOrd="0" presId="urn:microsoft.com/office/officeart/2005/8/layout/hierarchy1"/>
    <dgm:cxn modelId="{D0E41C49-DFFB-48C1-AAA0-C23BC28B9807}" srcId="{F803AD35-BADA-47D1-8B30-EA5BC9A16B96}" destId="{2050AF91-9A6D-473F-9573-2DCC4A5DC382}" srcOrd="1" destOrd="0" parTransId="{2484C716-216E-420A-B0B4-D931BF637F7C}" sibTransId="{72019C88-3B57-4668-949C-9DE39E54340B}"/>
    <dgm:cxn modelId="{B11AA687-B572-4439-A4F8-36D19CF4D97E}" type="presParOf" srcId="{3F8A6A53-5B95-44EF-AC06-FECAEFA30E4C}" destId="{40DF2DBF-061D-49E4-ACCA-A4639C70C4A0}" srcOrd="0" destOrd="0" presId="urn:microsoft.com/office/officeart/2005/8/layout/hierarchy1"/>
    <dgm:cxn modelId="{EA7FA09E-1FAC-4830-8BD6-06FF59B28846}" type="presParOf" srcId="{40DF2DBF-061D-49E4-ACCA-A4639C70C4A0}" destId="{ED262DA0-5794-4F5D-AEEC-4A2B81F37312}" srcOrd="0" destOrd="0" presId="urn:microsoft.com/office/officeart/2005/8/layout/hierarchy1"/>
    <dgm:cxn modelId="{C25BE09D-8031-4294-AC39-A970B1DF7609}" type="presParOf" srcId="{ED262DA0-5794-4F5D-AEEC-4A2B81F37312}" destId="{B06F1D43-E084-4C3E-9AFE-E18ED8C8DC35}" srcOrd="0" destOrd="0" presId="urn:microsoft.com/office/officeart/2005/8/layout/hierarchy1"/>
    <dgm:cxn modelId="{62E5B09E-0FCE-4DB5-BA09-C515FABF608C}" type="presParOf" srcId="{ED262DA0-5794-4F5D-AEEC-4A2B81F37312}" destId="{68318908-CE01-43AB-87F6-DF8958278892}" srcOrd="1" destOrd="0" presId="urn:microsoft.com/office/officeart/2005/8/layout/hierarchy1"/>
    <dgm:cxn modelId="{352222A8-2B0F-4C1A-AC5F-3610AA8B6A2E}" type="presParOf" srcId="{40DF2DBF-061D-49E4-ACCA-A4639C70C4A0}" destId="{313541AD-6ACA-4FAE-82D7-6D9FE67D00C0}" srcOrd="1" destOrd="0" presId="urn:microsoft.com/office/officeart/2005/8/layout/hierarchy1"/>
    <dgm:cxn modelId="{6DC053C9-EE5D-4009-A7E7-3866A0658D34}" type="presParOf" srcId="{313541AD-6ACA-4FAE-82D7-6D9FE67D00C0}" destId="{1A80CA0D-9215-4B16-A006-EA66E17258FA}" srcOrd="0" destOrd="0" presId="urn:microsoft.com/office/officeart/2005/8/layout/hierarchy1"/>
    <dgm:cxn modelId="{813411D8-7000-4660-A742-3BA885451A78}" type="presParOf" srcId="{313541AD-6ACA-4FAE-82D7-6D9FE67D00C0}" destId="{A3E5452F-625B-4437-9AFD-FB8807591F7C}" srcOrd="1" destOrd="0" presId="urn:microsoft.com/office/officeart/2005/8/layout/hierarchy1"/>
    <dgm:cxn modelId="{93408A6C-3982-469C-95E8-56D93BDA9352}" type="presParOf" srcId="{A3E5452F-625B-4437-9AFD-FB8807591F7C}" destId="{C9024856-2F58-40A7-9A44-063D3EC890B8}" srcOrd="0" destOrd="0" presId="urn:microsoft.com/office/officeart/2005/8/layout/hierarchy1"/>
    <dgm:cxn modelId="{D90F5F0B-7A34-4DEE-B821-3BD887414593}" type="presParOf" srcId="{C9024856-2F58-40A7-9A44-063D3EC890B8}" destId="{D088BE53-0C86-4071-9133-CE485D32640B}" srcOrd="0" destOrd="0" presId="urn:microsoft.com/office/officeart/2005/8/layout/hierarchy1"/>
    <dgm:cxn modelId="{53A16FFC-225D-4F53-A1C2-343B10656DF4}" type="presParOf" srcId="{C9024856-2F58-40A7-9A44-063D3EC890B8}" destId="{31EA4AAE-F6EF-44E6-B33D-AC64B81CE7FF}" srcOrd="1" destOrd="0" presId="urn:microsoft.com/office/officeart/2005/8/layout/hierarchy1"/>
    <dgm:cxn modelId="{138A0050-CDD0-4EC5-BE2F-8C2D6175FF52}" type="presParOf" srcId="{A3E5452F-625B-4437-9AFD-FB8807591F7C}" destId="{4D2B4FAF-0CFC-4CC3-B3E9-651B69A98D0B}" srcOrd="1" destOrd="0" presId="urn:microsoft.com/office/officeart/2005/8/layout/hierarchy1"/>
    <dgm:cxn modelId="{03FAF7C9-5BE7-48F4-BA6C-C00546392821}" type="presParOf" srcId="{313541AD-6ACA-4FAE-82D7-6D9FE67D00C0}" destId="{B2219B0F-6A0E-49C0-8765-76724CC48ED1}" srcOrd="2" destOrd="0" presId="urn:microsoft.com/office/officeart/2005/8/layout/hierarchy1"/>
    <dgm:cxn modelId="{656BB779-C2A6-4DED-B723-41895BF16FF1}" type="presParOf" srcId="{313541AD-6ACA-4FAE-82D7-6D9FE67D00C0}" destId="{37B88514-F0C4-4B7E-B3B0-5CED3DFA08C0}" srcOrd="3" destOrd="0" presId="urn:microsoft.com/office/officeart/2005/8/layout/hierarchy1"/>
    <dgm:cxn modelId="{3810ED4F-0822-45DE-A5E0-EDBBBEB93BDA}" type="presParOf" srcId="{37B88514-F0C4-4B7E-B3B0-5CED3DFA08C0}" destId="{8D45540F-A769-4988-9BC5-F67DABD374F4}" srcOrd="0" destOrd="0" presId="urn:microsoft.com/office/officeart/2005/8/layout/hierarchy1"/>
    <dgm:cxn modelId="{9EC3D2FD-2EDB-4017-A4CB-2598245453C9}" type="presParOf" srcId="{8D45540F-A769-4988-9BC5-F67DABD374F4}" destId="{5AB323EB-1C67-4157-BB6C-E2B94B8E0CFF}" srcOrd="0" destOrd="0" presId="urn:microsoft.com/office/officeart/2005/8/layout/hierarchy1"/>
    <dgm:cxn modelId="{573F486C-774A-4E7D-8591-6FBC2B817CC8}" type="presParOf" srcId="{8D45540F-A769-4988-9BC5-F67DABD374F4}" destId="{5C761985-8C2E-4FF0-B104-F83771AE9FBB}" srcOrd="1" destOrd="0" presId="urn:microsoft.com/office/officeart/2005/8/layout/hierarchy1"/>
    <dgm:cxn modelId="{5F7C1215-0A66-4895-B10A-F32C53B78C3B}" type="presParOf" srcId="{37B88514-F0C4-4B7E-B3B0-5CED3DFA08C0}" destId="{1BC3EE7C-F9C7-4BC4-BCC9-CED2F6C4DC86}" srcOrd="1" destOrd="0" presId="urn:microsoft.com/office/officeart/2005/8/layout/hierarchy1"/>
    <dgm:cxn modelId="{112DC9B5-EBA6-42E4-98E0-3E05CDAA3016}" type="presParOf" srcId="{313541AD-6ACA-4FAE-82D7-6D9FE67D00C0}" destId="{F2D2E172-0AE1-4DD7-AFAC-BFAC10F7B90E}" srcOrd="4" destOrd="0" presId="urn:microsoft.com/office/officeart/2005/8/layout/hierarchy1"/>
    <dgm:cxn modelId="{6A288B24-7EC8-41BE-9EE9-DC6184774F11}" type="presParOf" srcId="{313541AD-6ACA-4FAE-82D7-6D9FE67D00C0}" destId="{9255247C-DC10-45EF-A274-B49A17D5F43C}" srcOrd="5" destOrd="0" presId="urn:microsoft.com/office/officeart/2005/8/layout/hierarchy1"/>
    <dgm:cxn modelId="{D8701AAE-29A8-4900-BE04-90DDEEC8A837}" type="presParOf" srcId="{9255247C-DC10-45EF-A274-B49A17D5F43C}" destId="{F592C85C-E463-455B-ACE7-AE6288B8372F}" srcOrd="0" destOrd="0" presId="urn:microsoft.com/office/officeart/2005/8/layout/hierarchy1"/>
    <dgm:cxn modelId="{D3C71890-E266-453A-A07E-F55F28A8C552}" type="presParOf" srcId="{F592C85C-E463-455B-ACE7-AE6288B8372F}" destId="{68BAF91A-B596-4189-AACE-9371B661826B}" srcOrd="0" destOrd="0" presId="urn:microsoft.com/office/officeart/2005/8/layout/hierarchy1"/>
    <dgm:cxn modelId="{18DCBC6D-5D76-4C41-ABAC-25B4B4ED3C15}" type="presParOf" srcId="{F592C85C-E463-455B-ACE7-AE6288B8372F}" destId="{41CCCF44-AEA5-42EB-AAF4-F0C9D161FAB0}" srcOrd="1" destOrd="0" presId="urn:microsoft.com/office/officeart/2005/8/layout/hierarchy1"/>
    <dgm:cxn modelId="{91F35158-5B63-48CB-95EA-0E7AB714216C}" type="presParOf" srcId="{9255247C-DC10-45EF-A274-B49A17D5F43C}" destId="{53FDF621-6CEF-4641-8504-93595025AC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EA0B8-E3FE-440C-9AE3-39641C61E8B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7B0E280-6E4E-4FB9-8151-BF70BBE374F2}">
      <dgm:prSet phldrT="[Текст]" custT="1"/>
      <dgm:spPr/>
      <dgm:t>
        <a:bodyPr/>
        <a:lstStyle/>
        <a:p>
          <a:r>
            <a:rPr lang="ru-RU" sz="1800" dirty="0" smtClean="0"/>
            <a:t>улучшение материально-технической базы МБОУ «Весьегонская СОШ», оснащение учебных кабинетов школы современными проекторами;</a:t>
          </a:r>
          <a:endParaRPr lang="ru-RU" sz="1800" dirty="0"/>
        </a:p>
      </dgm:t>
    </dgm:pt>
    <dgm:pt modelId="{619D7BBD-471E-41DE-BB31-F99DFEB4020A}" type="parTrans" cxnId="{44567309-C01D-4A65-9D58-2E2204C6AB03}">
      <dgm:prSet/>
      <dgm:spPr/>
      <dgm:t>
        <a:bodyPr/>
        <a:lstStyle/>
        <a:p>
          <a:endParaRPr lang="ru-RU"/>
        </a:p>
      </dgm:t>
    </dgm:pt>
    <dgm:pt modelId="{8FF0F246-F478-4F9C-AA0E-FF231D937D8F}" type="sibTrans" cxnId="{44567309-C01D-4A65-9D58-2E2204C6AB03}">
      <dgm:prSet/>
      <dgm:spPr/>
      <dgm:t>
        <a:bodyPr/>
        <a:lstStyle/>
        <a:p>
          <a:endParaRPr lang="ru-RU"/>
        </a:p>
      </dgm:t>
    </dgm:pt>
    <dgm:pt modelId="{18DC6B39-7775-4D3F-B381-38735D9698D0}">
      <dgm:prSet phldrT="[Текст]" custT="1"/>
      <dgm:spPr/>
      <dgm:t>
        <a:bodyPr/>
        <a:lstStyle/>
        <a:p>
          <a:r>
            <a:rPr lang="ru-RU" sz="1800" dirty="0" smtClean="0"/>
            <a:t>привлечение обучающихся к активному участию в жизни школы; </a:t>
          </a:r>
          <a:endParaRPr lang="ru-RU" sz="1800" dirty="0"/>
        </a:p>
      </dgm:t>
    </dgm:pt>
    <dgm:pt modelId="{94F1FAFC-F4D0-408C-B4EB-2EE127534513}" type="parTrans" cxnId="{B25A914E-C47C-4A18-BD41-2B7B044C2ACF}">
      <dgm:prSet/>
      <dgm:spPr/>
      <dgm:t>
        <a:bodyPr/>
        <a:lstStyle/>
        <a:p>
          <a:endParaRPr lang="ru-RU"/>
        </a:p>
      </dgm:t>
    </dgm:pt>
    <dgm:pt modelId="{C0AC829C-27DB-4A7F-B5A0-B0251FDF3F21}" type="sibTrans" cxnId="{B25A914E-C47C-4A18-BD41-2B7B044C2ACF}">
      <dgm:prSet/>
      <dgm:spPr/>
      <dgm:t>
        <a:bodyPr/>
        <a:lstStyle/>
        <a:p>
          <a:endParaRPr lang="ru-RU"/>
        </a:p>
      </dgm:t>
    </dgm:pt>
    <dgm:pt modelId="{68F2EA29-DAD1-4A59-8902-CE2F2A9F42E0}">
      <dgm:prSet phldrT="[Текст]" custT="1"/>
      <dgm:spPr/>
      <dgm:t>
        <a:bodyPr/>
        <a:lstStyle/>
        <a:p>
          <a:r>
            <a:rPr lang="ru-RU" sz="1800" dirty="0" smtClean="0"/>
            <a:t>повышение  эффективности образовательного процесса, обеспеченного информационно-образовательными ресурсами</a:t>
          </a:r>
          <a:r>
            <a:rPr lang="ru-RU" sz="700" dirty="0" smtClean="0"/>
            <a:t>; </a:t>
          </a:r>
          <a:endParaRPr lang="ru-RU" sz="700" dirty="0"/>
        </a:p>
      </dgm:t>
    </dgm:pt>
    <dgm:pt modelId="{85AEF6F5-73B4-44D0-89B7-2E4A5EAE03AF}" type="parTrans" cxnId="{857C032A-6F79-42BC-A2C5-9622116CCB20}">
      <dgm:prSet/>
      <dgm:spPr/>
      <dgm:t>
        <a:bodyPr/>
        <a:lstStyle/>
        <a:p>
          <a:endParaRPr lang="ru-RU"/>
        </a:p>
      </dgm:t>
    </dgm:pt>
    <dgm:pt modelId="{6E8ADB72-625E-46E0-A1EA-613BB2356982}" type="sibTrans" cxnId="{857C032A-6F79-42BC-A2C5-9622116CCB20}">
      <dgm:prSet/>
      <dgm:spPr/>
      <dgm:t>
        <a:bodyPr/>
        <a:lstStyle/>
        <a:p>
          <a:endParaRPr lang="ru-RU"/>
        </a:p>
      </dgm:t>
    </dgm:pt>
    <dgm:pt modelId="{C3F819B9-5538-4041-BB80-A6B5599478D1}">
      <dgm:prSet custT="1"/>
      <dgm:spPr/>
      <dgm:t>
        <a:bodyPr/>
        <a:lstStyle/>
        <a:p>
          <a:r>
            <a:rPr lang="ru-RU" sz="1800" dirty="0" smtClean="0"/>
            <a:t>создание условий для наилучшего проявления и развития способностей школьников (создание проектов, презентаций и др.); </a:t>
          </a:r>
          <a:endParaRPr lang="ru-RU" sz="1800" dirty="0"/>
        </a:p>
      </dgm:t>
    </dgm:pt>
    <dgm:pt modelId="{B0926CF9-85D9-4FF4-9F0B-F1F2BDC923D9}" type="parTrans" cxnId="{A39A3C0D-4AC8-44AD-AF9D-48F1840636AD}">
      <dgm:prSet/>
      <dgm:spPr/>
      <dgm:t>
        <a:bodyPr/>
        <a:lstStyle/>
        <a:p>
          <a:endParaRPr lang="ru-RU"/>
        </a:p>
      </dgm:t>
    </dgm:pt>
    <dgm:pt modelId="{683F00D3-FE82-40D8-B6E9-305A03257E16}" type="sibTrans" cxnId="{A39A3C0D-4AC8-44AD-AF9D-48F1840636AD}">
      <dgm:prSet/>
      <dgm:spPr/>
      <dgm:t>
        <a:bodyPr/>
        <a:lstStyle/>
        <a:p>
          <a:endParaRPr lang="ru-RU"/>
        </a:p>
      </dgm:t>
    </dgm:pt>
    <dgm:pt modelId="{D1DCC4CA-42A8-40EC-89C0-C1A554159CE9}">
      <dgm:prSet custT="1"/>
      <dgm:spPr/>
      <dgm:t>
        <a:bodyPr/>
        <a:lstStyle/>
        <a:p>
          <a:r>
            <a:rPr lang="ru-RU" sz="1800" dirty="0" smtClean="0"/>
            <a:t>повышение качества и результативности проводимых уроков и  мероприятий.   </a:t>
          </a:r>
          <a:endParaRPr lang="ru-RU" sz="1800" dirty="0"/>
        </a:p>
      </dgm:t>
    </dgm:pt>
    <dgm:pt modelId="{196282DB-165F-44EC-9720-81F6569CED88}" type="parTrans" cxnId="{5721B380-48D1-4DE5-A64C-49F254CF1959}">
      <dgm:prSet/>
      <dgm:spPr/>
      <dgm:t>
        <a:bodyPr/>
        <a:lstStyle/>
        <a:p>
          <a:endParaRPr lang="ru-RU"/>
        </a:p>
      </dgm:t>
    </dgm:pt>
    <dgm:pt modelId="{7CD1DAD1-79EE-4E66-97A7-A177264EF5D5}" type="sibTrans" cxnId="{5721B380-48D1-4DE5-A64C-49F254CF1959}">
      <dgm:prSet/>
      <dgm:spPr/>
      <dgm:t>
        <a:bodyPr/>
        <a:lstStyle/>
        <a:p>
          <a:endParaRPr lang="ru-RU"/>
        </a:p>
      </dgm:t>
    </dgm:pt>
    <dgm:pt modelId="{100D189D-E92A-4EC0-ADEA-6D085056B18F}" type="pres">
      <dgm:prSet presAssocID="{167EA0B8-E3FE-440C-9AE3-39641C61E8B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38F77-0CA5-49F0-9A19-A5880BCA4E27}" type="pres">
      <dgm:prSet presAssocID="{E7B0E280-6E4E-4FB9-8151-BF70BBE374F2}" presName="parentLin" presStyleCnt="0"/>
      <dgm:spPr/>
    </dgm:pt>
    <dgm:pt modelId="{DEFB93D2-2CA1-47AF-AA97-1711980DD6B3}" type="pres">
      <dgm:prSet presAssocID="{E7B0E280-6E4E-4FB9-8151-BF70BBE374F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D321951-2CC3-4664-BA17-2528CF95C5C2}" type="pres">
      <dgm:prSet presAssocID="{E7B0E280-6E4E-4FB9-8151-BF70BBE374F2}" presName="parentText" presStyleLbl="node1" presStyleIdx="0" presStyleCnt="5" custScaleX="129274" custScaleY="3925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F2728-FFD4-4CCA-9127-C5918096D0D0}" type="pres">
      <dgm:prSet presAssocID="{E7B0E280-6E4E-4FB9-8151-BF70BBE374F2}" presName="negativeSpace" presStyleCnt="0"/>
      <dgm:spPr/>
    </dgm:pt>
    <dgm:pt modelId="{BE551F6F-DE03-4400-B775-F96A4644FE5C}" type="pres">
      <dgm:prSet presAssocID="{E7B0E280-6E4E-4FB9-8151-BF70BBE374F2}" presName="childText" presStyleLbl="conFgAcc1" presStyleIdx="0" presStyleCnt="5">
        <dgm:presLayoutVars>
          <dgm:bulletEnabled val="1"/>
        </dgm:presLayoutVars>
      </dgm:prSet>
      <dgm:spPr/>
    </dgm:pt>
    <dgm:pt modelId="{7680793C-7A3B-46CA-BC0B-5B7320DE8A7E}" type="pres">
      <dgm:prSet presAssocID="{8FF0F246-F478-4F9C-AA0E-FF231D937D8F}" presName="spaceBetweenRectangles" presStyleCnt="0"/>
      <dgm:spPr/>
    </dgm:pt>
    <dgm:pt modelId="{F7FE18A3-D387-4CD4-8A46-0DE7415E69CB}" type="pres">
      <dgm:prSet presAssocID="{18DC6B39-7775-4D3F-B381-38735D9698D0}" presName="parentLin" presStyleCnt="0"/>
      <dgm:spPr/>
    </dgm:pt>
    <dgm:pt modelId="{770243F6-2D98-4394-BBFD-C8480F40011A}" type="pres">
      <dgm:prSet presAssocID="{18DC6B39-7775-4D3F-B381-38735D9698D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6E6F13-A2A2-4912-A494-0A0F39278B9E}" type="pres">
      <dgm:prSet presAssocID="{18DC6B39-7775-4D3F-B381-38735D9698D0}" presName="parentText" presStyleLbl="node1" presStyleIdx="1" presStyleCnt="5" custScaleX="128103" custScaleY="417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84B83-383F-4AB8-B8AC-FAA96255C2C5}" type="pres">
      <dgm:prSet presAssocID="{18DC6B39-7775-4D3F-B381-38735D9698D0}" presName="negativeSpace" presStyleCnt="0"/>
      <dgm:spPr/>
    </dgm:pt>
    <dgm:pt modelId="{E0018170-0BAD-4F37-9833-78236DDF71C1}" type="pres">
      <dgm:prSet presAssocID="{18DC6B39-7775-4D3F-B381-38735D9698D0}" presName="childText" presStyleLbl="conFgAcc1" presStyleIdx="1" presStyleCnt="5">
        <dgm:presLayoutVars>
          <dgm:bulletEnabled val="1"/>
        </dgm:presLayoutVars>
      </dgm:prSet>
      <dgm:spPr/>
    </dgm:pt>
    <dgm:pt modelId="{536688B0-0337-4329-A327-BDC9527C75B4}" type="pres">
      <dgm:prSet presAssocID="{C0AC829C-27DB-4A7F-B5A0-B0251FDF3F21}" presName="spaceBetweenRectangles" presStyleCnt="0"/>
      <dgm:spPr/>
    </dgm:pt>
    <dgm:pt modelId="{51CE3102-2A0E-49F7-B596-773A6C406C4E}" type="pres">
      <dgm:prSet presAssocID="{68F2EA29-DAD1-4A59-8902-CE2F2A9F42E0}" presName="parentLin" presStyleCnt="0"/>
      <dgm:spPr/>
    </dgm:pt>
    <dgm:pt modelId="{2C8EBD5E-5933-47E7-9DAA-36CD48C6E2A4}" type="pres">
      <dgm:prSet presAssocID="{68F2EA29-DAD1-4A59-8902-CE2F2A9F42E0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DDF44D1-702F-464F-94CF-43832F5E87C2}" type="pres">
      <dgm:prSet presAssocID="{68F2EA29-DAD1-4A59-8902-CE2F2A9F42E0}" presName="parentText" presStyleLbl="node1" presStyleIdx="2" presStyleCnt="5" custScaleX="129274" custScaleY="430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8DB06-8695-4B04-BDF6-D25AAA863F60}" type="pres">
      <dgm:prSet presAssocID="{68F2EA29-DAD1-4A59-8902-CE2F2A9F42E0}" presName="negativeSpace" presStyleCnt="0"/>
      <dgm:spPr/>
    </dgm:pt>
    <dgm:pt modelId="{618BF73D-A74C-45F4-AB47-37957014C839}" type="pres">
      <dgm:prSet presAssocID="{68F2EA29-DAD1-4A59-8902-CE2F2A9F42E0}" presName="childText" presStyleLbl="conFgAcc1" presStyleIdx="2" presStyleCnt="5">
        <dgm:presLayoutVars>
          <dgm:bulletEnabled val="1"/>
        </dgm:presLayoutVars>
      </dgm:prSet>
      <dgm:spPr/>
    </dgm:pt>
    <dgm:pt modelId="{6DBD930A-510B-449D-B9D5-EA970ECC3DB3}" type="pres">
      <dgm:prSet presAssocID="{6E8ADB72-625E-46E0-A1EA-613BB2356982}" presName="spaceBetweenRectangles" presStyleCnt="0"/>
      <dgm:spPr/>
    </dgm:pt>
    <dgm:pt modelId="{3FAD1D83-02C2-4351-B731-31E3CFF47860}" type="pres">
      <dgm:prSet presAssocID="{C3F819B9-5538-4041-BB80-A6B5599478D1}" presName="parentLin" presStyleCnt="0"/>
      <dgm:spPr/>
    </dgm:pt>
    <dgm:pt modelId="{4EE3A85B-919E-4C23-A7FE-4F7147C69C3B}" type="pres">
      <dgm:prSet presAssocID="{C3F819B9-5538-4041-BB80-A6B5599478D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5799AA9-EB34-43C3-8A64-98719284A35F}" type="pres">
      <dgm:prSet presAssocID="{C3F819B9-5538-4041-BB80-A6B5599478D1}" presName="parentText" presStyleLbl="node1" presStyleIdx="3" presStyleCnt="5" custScaleX="129274" custScaleY="433490" custLinFactNeighborX="-13447" custLinFactNeighborY="33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07829-B87B-4BEE-9F31-7146825F2AF8}" type="pres">
      <dgm:prSet presAssocID="{C3F819B9-5538-4041-BB80-A6B5599478D1}" presName="negativeSpace" presStyleCnt="0"/>
      <dgm:spPr/>
    </dgm:pt>
    <dgm:pt modelId="{CD357676-C10C-40B7-A031-794DB1A29067}" type="pres">
      <dgm:prSet presAssocID="{C3F819B9-5538-4041-BB80-A6B5599478D1}" presName="childText" presStyleLbl="conFgAcc1" presStyleIdx="3" presStyleCnt="5">
        <dgm:presLayoutVars>
          <dgm:bulletEnabled val="1"/>
        </dgm:presLayoutVars>
      </dgm:prSet>
      <dgm:spPr/>
    </dgm:pt>
    <dgm:pt modelId="{6C1F0099-2DF3-4F71-BE6D-1A845E333679}" type="pres">
      <dgm:prSet presAssocID="{683F00D3-FE82-40D8-B6E9-305A03257E16}" presName="spaceBetweenRectangles" presStyleCnt="0"/>
      <dgm:spPr/>
    </dgm:pt>
    <dgm:pt modelId="{3192743F-3673-4449-94E7-52F013DF7719}" type="pres">
      <dgm:prSet presAssocID="{D1DCC4CA-42A8-40EC-89C0-C1A554159CE9}" presName="parentLin" presStyleCnt="0"/>
      <dgm:spPr/>
    </dgm:pt>
    <dgm:pt modelId="{CBA30A6E-A7A1-4A3C-96C6-64C5E695FCAD}" type="pres">
      <dgm:prSet presAssocID="{D1DCC4CA-42A8-40EC-89C0-C1A554159CE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C66ED79A-67FA-4D40-80A8-0C25145C958C}" type="pres">
      <dgm:prSet presAssocID="{D1DCC4CA-42A8-40EC-89C0-C1A554159CE9}" presName="parentText" presStyleLbl="node1" presStyleIdx="4" presStyleCnt="5" custScaleX="128103" custScaleY="390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E350B-B0BC-4EF9-9123-8CD8CE2D6347}" type="pres">
      <dgm:prSet presAssocID="{D1DCC4CA-42A8-40EC-89C0-C1A554159CE9}" presName="negativeSpace" presStyleCnt="0"/>
      <dgm:spPr/>
    </dgm:pt>
    <dgm:pt modelId="{841FB33D-444A-41BC-9B03-D292877C6414}" type="pres">
      <dgm:prSet presAssocID="{D1DCC4CA-42A8-40EC-89C0-C1A554159CE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083E86-3F56-4B09-B895-07CCF20108D3}" type="presOf" srcId="{18DC6B39-7775-4D3F-B381-38735D9698D0}" destId="{0D6E6F13-A2A2-4912-A494-0A0F39278B9E}" srcOrd="1" destOrd="0" presId="urn:microsoft.com/office/officeart/2005/8/layout/list1"/>
    <dgm:cxn modelId="{2B020637-8B1D-4415-8D34-63984C5088A0}" type="presOf" srcId="{18DC6B39-7775-4D3F-B381-38735D9698D0}" destId="{770243F6-2D98-4394-BBFD-C8480F40011A}" srcOrd="0" destOrd="0" presId="urn:microsoft.com/office/officeart/2005/8/layout/list1"/>
    <dgm:cxn modelId="{C053751B-76AC-48C9-91EE-BAD3D5CEEF93}" type="presOf" srcId="{C3F819B9-5538-4041-BB80-A6B5599478D1}" destId="{4EE3A85B-919E-4C23-A7FE-4F7147C69C3B}" srcOrd="0" destOrd="0" presId="urn:microsoft.com/office/officeart/2005/8/layout/list1"/>
    <dgm:cxn modelId="{44567309-C01D-4A65-9D58-2E2204C6AB03}" srcId="{167EA0B8-E3FE-440C-9AE3-39641C61E8B0}" destId="{E7B0E280-6E4E-4FB9-8151-BF70BBE374F2}" srcOrd="0" destOrd="0" parTransId="{619D7BBD-471E-41DE-BB31-F99DFEB4020A}" sibTransId="{8FF0F246-F478-4F9C-AA0E-FF231D937D8F}"/>
    <dgm:cxn modelId="{9D86FDF7-D2AD-4910-8387-41207E22B631}" type="presOf" srcId="{D1DCC4CA-42A8-40EC-89C0-C1A554159CE9}" destId="{CBA30A6E-A7A1-4A3C-96C6-64C5E695FCAD}" srcOrd="0" destOrd="0" presId="urn:microsoft.com/office/officeart/2005/8/layout/list1"/>
    <dgm:cxn modelId="{B25A914E-C47C-4A18-BD41-2B7B044C2ACF}" srcId="{167EA0B8-E3FE-440C-9AE3-39641C61E8B0}" destId="{18DC6B39-7775-4D3F-B381-38735D9698D0}" srcOrd="1" destOrd="0" parTransId="{94F1FAFC-F4D0-408C-B4EB-2EE127534513}" sibTransId="{C0AC829C-27DB-4A7F-B5A0-B0251FDF3F21}"/>
    <dgm:cxn modelId="{A39A3C0D-4AC8-44AD-AF9D-48F1840636AD}" srcId="{167EA0B8-E3FE-440C-9AE3-39641C61E8B0}" destId="{C3F819B9-5538-4041-BB80-A6B5599478D1}" srcOrd="3" destOrd="0" parTransId="{B0926CF9-85D9-4FF4-9F0B-F1F2BDC923D9}" sibTransId="{683F00D3-FE82-40D8-B6E9-305A03257E16}"/>
    <dgm:cxn modelId="{5721B380-48D1-4DE5-A64C-49F254CF1959}" srcId="{167EA0B8-E3FE-440C-9AE3-39641C61E8B0}" destId="{D1DCC4CA-42A8-40EC-89C0-C1A554159CE9}" srcOrd="4" destOrd="0" parTransId="{196282DB-165F-44EC-9720-81F6569CED88}" sibTransId="{7CD1DAD1-79EE-4E66-97A7-A177264EF5D5}"/>
    <dgm:cxn modelId="{7AF2AED1-B54C-4783-9B41-ACE50CE7531A}" type="presOf" srcId="{68F2EA29-DAD1-4A59-8902-CE2F2A9F42E0}" destId="{2C8EBD5E-5933-47E7-9DAA-36CD48C6E2A4}" srcOrd="0" destOrd="0" presId="urn:microsoft.com/office/officeart/2005/8/layout/list1"/>
    <dgm:cxn modelId="{857C032A-6F79-42BC-A2C5-9622116CCB20}" srcId="{167EA0B8-E3FE-440C-9AE3-39641C61E8B0}" destId="{68F2EA29-DAD1-4A59-8902-CE2F2A9F42E0}" srcOrd="2" destOrd="0" parTransId="{85AEF6F5-73B4-44D0-89B7-2E4A5EAE03AF}" sibTransId="{6E8ADB72-625E-46E0-A1EA-613BB2356982}"/>
    <dgm:cxn modelId="{79A7A15A-3E33-461A-A57A-8E898F7E8017}" type="presOf" srcId="{E7B0E280-6E4E-4FB9-8151-BF70BBE374F2}" destId="{BD321951-2CC3-4664-BA17-2528CF95C5C2}" srcOrd="1" destOrd="0" presId="urn:microsoft.com/office/officeart/2005/8/layout/list1"/>
    <dgm:cxn modelId="{8D44F907-CEFC-48F2-9315-AF9F4FF33879}" type="presOf" srcId="{167EA0B8-E3FE-440C-9AE3-39641C61E8B0}" destId="{100D189D-E92A-4EC0-ADEA-6D085056B18F}" srcOrd="0" destOrd="0" presId="urn:microsoft.com/office/officeart/2005/8/layout/list1"/>
    <dgm:cxn modelId="{C8C156FF-6136-4178-9CD3-C1B8E81F2CBF}" type="presOf" srcId="{E7B0E280-6E4E-4FB9-8151-BF70BBE374F2}" destId="{DEFB93D2-2CA1-47AF-AA97-1711980DD6B3}" srcOrd="0" destOrd="0" presId="urn:microsoft.com/office/officeart/2005/8/layout/list1"/>
    <dgm:cxn modelId="{89A7C1CF-C609-407F-AED6-2C6A8143C66C}" type="presOf" srcId="{68F2EA29-DAD1-4A59-8902-CE2F2A9F42E0}" destId="{BDDF44D1-702F-464F-94CF-43832F5E87C2}" srcOrd="1" destOrd="0" presId="urn:microsoft.com/office/officeart/2005/8/layout/list1"/>
    <dgm:cxn modelId="{6B2BE492-97C4-4765-94BC-1B088BB2CDAD}" type="presOf" srcId="{D1DCC4CA-42A8-40EC-89C0-C1A554159CE9}" destId="{C66ED79A-67FA-4D40-80A8-0C25145C958C}" srcOrd="1" destOrd="0" presId="urn:microsoft.com/office/officeart/2005/8/layout/list1"/>
    <dgm:cxn modelId="{C8BDA1AD-5975-4A87-B11F-3903AA62AB1B}" type="presOf" srcId="{C3F819B9-5538-4041-BB80-A6B5599478D1}" destId="{85799AA9-EB34-43C3-8A64-98719284A35F}" srcOrd="1" destOrd="0" presId="urn:microsoft.com/office/officeart/2005/8/layout/list1"/>
    <dgm:cxn modelId="{AD41BCF1-DDF5-4BFA-B6C2-1163969E3F28}" type="presParOf" srcId="{100D189D-E92A-4EC0-ADEA-6D085056B18F}" destId="{81638F77-0CA5-49F0-9A19-A5880BCA4E27}" srcOrd="0" destOrd="0" presId="urn:microsoft.com/office/officeart/2005/8/layout/list1"/>
    <dgm:cxn modelId="{A52B92B7-6371-409B-8FC4-D041B034D721}" type="presParOf" srcId="{81638F77-0CA5-49F0-9A19-A5880BCA4E27}" destId="{DEFB93D2-2CA1-47AF-AA97-1711980DD6B3}" srcOrd="0" destOrd="0" presId="urn:microsoft.com/office/officeart/2005/8/layout/list1"/>
    <dgm:cxn modelId="{D1A673A9-B008-4502-9ED8-76F39698FF39}" type="presParOf" srcId="{81638F77-0CA5-49F0-9A19-A5880BCA4E27}" destId="{BD321951-2CC3-4664-BA17-2528CF95C5C2}" srcOrd="1" destOrd="0" presId="urn:microsoft.com/office/officeart/2005/8/layout/list1"/>
    <dgm:cxn modelId="{D762E36A-DFC8-4BFD-A3E7-D402CBB82AD2}" type="presParOf" srcId="{100D189D-E92A-4EC0-ADEA-6D085056B18F}" destId="{90CF2728-FFD4-4CCA-9127-C5918096D0D0}" srcOrd="1" destOrd="0" presId="urn:microsoft.com/office/officeart/2005/8/layout/list1"/>
    <dgm:cxn modelId="{48C1F5D8-6BB5-4BF3-9526-7479814ADA15}" type="presParOf" srcId="{100D189D-E92A-4EC0-ADEA-6D085056B18F}" destId="{BE551F6F-DE03-4400-B775-F96A4644FE5C}" srcOrd="2" destOrd="0" presId="urn:microsoft.com/office/officeart/2005/8/layout/list1"/>
    <dgm:cxn modelId="{BC7802C2-D830-4B99-928D-96C7A202E6D0}" type="presParOf" srcId="{100D189D-E92A-4EC0-ADEA-6D085056B18F}" destId="{7680793C-7A3B-46CA-BC0B-5B7320DE8A7E}" srcOrd="3" destOrd="0" presId="urn:microsoft.com/office/officeart/2005/8/layout/list1"/>
    <dgm:cxn modelId="{547DE07D-1908-4DE0-ADBF-B16BC22430CB}" type="presParOf" srcId="{100D189D-E92A-4EC0-ADEA-6D085056B18F}" destId="{F7FE18A3-D387-4CD4-8A46-0DE7415E69CB}" srcOrd="4" destOrd="0" presId="urn:microsoft.com/office/officeart/2005/8/layout/list1"/>
    <dgm:cxn modelId="{00EE86CC-9591-4256-AF30-E64C3A46255A}" type="presParOf" srcId="{F7FE18A3-D387-4CD4-8A46-0DE7415E69CB}" destId="{770243F6-2D98-4394-BBFD-C8480F40011A}" srcOrd="0" destOrd="0" presId="urn:microsoft.com/office/officeart/2005/8/layout/list1"/>
    <dgm:cxn modelId="{58B09635-2DEF-4E0E-A1F3-F15FA09B32C8}" type="presParOf" srcId="{F7FE18A3-D387-4CD4-8A46-0DE7415E69CB}" destId="{0D6E6F13-A2A2-4912-A494-0A0F39278B9E}" srcOrd="1" destOrd="0" presId="urn:microsoft.com/office/officeart/2005/8/layout/list1"/>
    <dgm:cxn modelId="{059B020C-1F92-48C9-A92E-5464FB5D2700}" type="presParOf" srcId="{100D189D-E92A-4EC0-ADEA-6D085056B18F}" destId="{51D84B83-383F-4AB8-B8AC-FAA96255C2C5}" srcOrd="5" destOrd="0" presId="urn:microsoft.com/office/officeart/2005/8/layout/list1"/>
    <dgm:cxn modelId="{035549F5-69FC-42A3-A58B-7134F18135A9}" type="presParOf" srcId="{100D189D-E92A-4EC0-ADEA-6D085056B18F}" destId="{E0018170-0BAD-4F37-9833-78236DDF71C1}" srcOrd="6" destOrd="0" presId="urn:microsoft.com/office/officeart/2005/8/layout/list1"/>
    <dgm:cxn modelId="{5E4EB336-F99D-443C-B6BA-D8A5D86BE5BB}" type="presParOf" srcId="{100D189D-E92A-4EC0-ADEA-6D085056B18F}" destId="{536688B0-0337-4329-A327-BDC9527C75B4}" srcOrd="7" destOrd="0" presId="urn:microsoft.com/office/officeart/2005/8/layout/list1"/>
    <dgm:cxn modelId="{6CC51D98-C40C-4318-993A-3CB5333C4119}" type="presParOf" srcId="{100D189D-E92A-4EC0-ADEA-6D085056B18F}" destId="{51CE3102-2A0E-49F7-B596-773A6C406C4E}" srcOrd="8" destOrd="0" presId="urn:microsoft.com/office/officeart/2005/8/layout/list1"/>
    <dgm:cxn modelId="{39467335-9E14-42BC-B15A-3B9FE3C90C0F}" type="presParOf" srcId="{51CE3102-2A0E-49F7-B596-773A6C406C4E}" destId="{2C8EBD5E-5933-47E7-9DAA-36CD48C6E2A4}" srcOrd="0" destOrd="0" presId="urn:microsoft.com/office/officeart/2005/8/layout/list1"/>
    <dgm:cxn modelId="{247CFE47-88D6-4296-97C1-E0C291C317A7}" type="presParOf" srcId="{51CE3102-2A0E-49F7-B596-773A6C406C4E}" destId="{BDDF44D1-702F-464F-94CF-43832F5E87C2}" srcOrd="1" destOrd="0" presId="urn:microsoft.com/office/officeart/2005/8/layout/list1"/>
    <dgm:cxn modelId="{35787866-EFE4-4C34-B0D6-62AD11A58376}" type="presParOf" srcId="{100D189D-E92A-4EC0-ADEA-6D085056B18F}" destId="{80E8DB06-8695-4B04-BDF6-D25AAA863F60}" srcOrd="9" destOrd="0" presId="urn:microsoft.com/office/officeart/2005/8/layout/list1"/>
    <dgm:cxn modelId="{18F49A4E-3EA9-443F-9060-32CDF231F3B3}" type="presParOf" srcId="{100D189D-E92A-4EC0-ADEA-6D085056B18F}" destId="{618BF73D-A74C-45F4-AB47-37957014C839}" srcOrd="10" destOrd="0" presId="urn:microsoft.com/office/officeart/2005/8/layout/list1"/>
    <dgm:cxn modelId="{D81230AF-2A34-4F77-B112-61787ED56B40}" type="presParOf" srcId="{100D189D-E92A-4EC0-ADEA-6D085056B18F}" destId="{6DBD930A-510B-449D-B9D5-EA970ECC3DB3}" srcOrd="11" destOrd="0" presId="urn:microsoft.com/office/officeart/2005/8/layout/list1"/>
    <dgm:cxn modelId="{340737EE-388C-40B6-A562-FA96966A7C97}" type="presParOf" srcId="{100D189D-E92A-4EC0-ADEA-6D085056B18F}" destId="{3FAD1D83-02C2-4351-B731-31E3CFF47860}" srcOrd="12" destOrd="0" presId="urn:microsoft.com/office/officeart/2005/8/layout/list1"/>
    <dgm:cxn modelId="{A6B3905F-A217-4474-8703-33D7687972C5}" type="presParOf" srcId="{3FAD1D83-02C2-4351-B731-31E3CFF47860}" destId="{4EE3A85B-919E-4C23-A7FE-4F7147C69C3B}" srcOrd="0" destOrd="0" presId="urn:microsoft.com/office/officeart/2005/8/layout/list1"/>
    <dgm:cxn modelId="{D81AFC5A-9D4D-4E20-8845-F97BC04808DF}" type="presParOf" srcId="{3FAD1D83-02C2-4351-B731-31E3CFF47860}" destId="{85799AA9-EB34-43C3-8A64-98719284A35F}" srcOrd="1" destOrd="0" presId="urn:microsoft.com/office/officeart/2005/8/layout/list1"/>
    <dgm:cxn modelId="{44983E49-2887-43B4-9DA9-2405A5871B6C}" type="presParOf" srcId="{100D189D-E92A-4EC0-ADEA-6D085056B18F}" destId="{77D07829-B87B-4BEE-9F31-7146825F2AF8}" srcOrd="13" destOrd="0" presId="urn:microsoft.com/office/officeart/2005/8/layout/list1"/>
    <dgm:cxn modelId="{51160F1C-2D3F-446A-A6D5-63431459554D}" type="presParOf" srcId="{100D189D-E92A-4EC0-ADEA-6D085056B18F}" destId="{CD357676-C10C-40B7-A031-794DB1A29067}" srcOrd="14" destOrd="0" presId="urn:microsoft.com/office/officeart/2005/8/layout/list1"/>
    <dgm:cxn modelId="{632F8146-4FFD-4F26-882C-18307537E06E}" type="presParOf" srcId="{100D189D-E92A-4EC0-ADEA-6D085056B18F}" destId="{6C1F0099-2DF3-4F71-BE6D-1A845E333679}" srcOrd="15" destOrd="0" presId="urn:microsoft.com/office/officeart/2005/8/layout/list1"/>
    <dgm:cxn modelId="{C833B6E3-D63C-4173-8D6F-2F3DB8EF64AA}" type="presParOf" srcId="{100D189D-E92A-4EC0-ADEA-6D085056B18F}" destId="{3192743F-3673-4449-94E7-52F013DF7719}" srcOrd="16" destOrd="0" presId="urn:microsoft.com/office/officeart/2005/8/layout/list1"/>
    <dgm:cxn modelId="{0D0B384A-5D61-46A7-B3EA-FC05BC1471F1}" type="presParOf" srcId="{3192743F-3673-4449-94E7-52F013DF7719}" destId="{CBA30A6E-A7A1-4A3C-96C6-64C5E695FCAD}" srcOrd="0" destOrd="0" presId="urn:microsoft.com/office/officeart/2005/8/layout/list1"/>
    <dgm:cxn modelId="{041905B5-F050-4039-96E8-823E4AE1AC34}" type="presParOf" srcId="{3192743F-3673-4449-94E7-52F013DF7719}" destId="{C66ED79A-67FA-4D40-80A8-0C25145C958C}" srcOrd="1" destOrd="0" presId="urn:microsoft.com/office/officeart/2005/8/layout/list1"/>
    <dgm:cxn modelId="{958C0A79-41CD-444D-8D54-9D5A718E554D}" type="presParOf" srcId="{100D189D-E92A-4EC0-ADEA-6D085056B18F}" destId="{D69E350B-B0BC-4EF9-9123-8CD8CE2D6347}" srcOrd="17" destOrd="0" presId="urn:microsoft.com/office/officeart/2005/8/layout/list1"/>
    <dgm:cxn modelId="{3B432707-6130-493A-8119-6E4454D651F7}" type="presParOf" srcId="{100D189D-E92A-4EC0-ADEA-6D085056B18F}" destId="{841FB33D-444A-41BC-9B03-D292877C64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49F80C-E374-44AB-A922-78494ABCBF6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6EA30A5-FD79-4661-8D86-21C06DD39999}">
      <dgm:prSet phldrT="[Текст]"/>
      <dgm:spPr/>
      <dgm:t>
        <a:bodyPr/>
        <a:lstStyle/>
        <a:p>
          <a:r>
            <a:rPr lang="ru-RU" dirty="0" smtClean="0"/>
            <a:t>Декабрь 2024 года</a:t>
          </a:r>
          <a:endParaRPr lang="ru-RU" dirty="0"/>
        </a:p>
      </dgm:t>
    </dgm:pt>
    <dgm:pt modelId="{77C3FA30-2A17-4729-8CA7-7ED6D166F15B}" type="parTrans" cxnId="{E6AFD273-D81F-4965-BA94-35975BF0F5A1}">
      <dgm:prSet/>
      <dgm:spPr/>
      <dgm:t>
        <a:bodyPr/>
        <a:lstStyle/>
        <a:p>
          <a:endParaRPr lang="ru-RU"/>
        </a:p>
      </dgm:t>
    </dgm:pt>
    <dgm:pt modelId="{6DF366C6-CE19-425A-9BC9-1F81DF4607C5}" type="sibTrans" cxnId="{E6AFD273-D81F-4965-BA94-35975BF0F5A1}">
      <dgm:prSet/>
      <dgm:spPr/>
      <dgm:t>
        <a:bodyPr/>
        <a:lstStyle/>
        <a:p>
          <a:endParaRPr lang="ru-RU"/>
        </a:p>
      </dgm:t>
    </dgm:pt>
    <dgm:pt modelId="{36B082CD-5FDE-4AD0-B71A-6F8C54AE0058}">
      <dgm:prSet phldrT="[Текст]" custT="1"/>
      <dgm:spPr/>
      <dgm:t>
        <a:bodyPr/>
        <a:lstStyle/>
        <a:p>
          <a:pPr algn="just"/>
          <a:r>
            <a:rPr lang="ru-RU" sz="1400" dirty="0" smtClean="0"/>
            <a:t>1. Утверждение директором состава рабочей группы с определением ответственных за:</a:t>
          </a:r>
        </a:p>
        <a:p>
          <a:pPr algn="just"/>
          <a:r>
            <a:rPr lang="ru-RU" sz="1400" dirty="0" smtClean="0"/>
            <a:t>- информационное сопровождение;</a:t>
          </a:r>
        </a:p>
        <a:p>
          <a:pPr algn="just"/>
          <a:r>
            <a:rPr lang="ru-RU" sz="1400" dirty="0" smtClean="0"/>
            <a:t>- проведение учебных занятий с обучающимися;</a:t>
          </a:r>
        </a:p>
        <a:p>
          <a:pPr algn="just"/>
          <a:r>
            <a:rPr lang="ru-RU" sz="1400" dirty="0" smtClean="0"/>
            <a:t>- проведение рейтингового голосования;</a:t>
          </a:r>
        </a:p>
        <a:p>
          <a:pPr algn="just"/>
          <a:r>
            <a:rPr lang="ru-RU" sz="1400" dirty="0" smtClean="0"/>
            <a:t>- подготовке презентации;</a:t>
          </a:r>
        </a:p>
        <a:p>
          <a:pPr algn="just"/>
          <a:r>
            <a:rPr lang="ru-RU" sz="1400" dirty="0" smtClean="0"/>
            <a:t>- подготовки конкурсной документации.</a:t>
          </a:r>
        </a:p>
        <a:p>
          <a:pPr algn="just"/>
          <a:r>
            <a:rPr lang="ru-RU" sz="1400" dirty="0" smtClean="0"/>
            <a:t>2. Проведение совещания  рабочей группы работников школы, ответственных за сопровождение проекта.</a:t>
          </a:r>
        </a:p>
        <a:p>
          <a:pPr algn="just"/>
          <a:r>
            <a:rPr lang="ru-RU" sz="1400" dirty="0" smtClean="0"/>
            <a:t>3. Утверждение директором плана мероприятий по реализации проекта «Школьные инициативы» в МБОУ «Весьегонская СОШ».</a:t>
          </a:r>
        </a:p>
        <a:p>
          <a:pPr algn="just"/>
          <a:r>
            <a:rPr lang="ru-RU" sz="1400" dirty="0" smtClean="0"/>
            <a:t>4. Создание  Школьной инициативной группы.</a:t>
          </a:r>
        </a:p>
        <a:p>
          <a:pPr algn="just"/>
          <a:r>
            <a:rPr lang="ru-RU" sz="1400" dirty="0" smtClean="0"/>
            <a:t>5. Проведение совещания с учителями, организующими внеурочную деятельность                школьников.</a:t>
          </a:r>
          <a:endParaRPr lang="ru-RU" sz="1400" dirty="0"/>
        </a:p>
      </dgm:t>
    </dgm:pt>
    <dgm:pt modelId="{5F9003D5-B052-407B-9F50-045595A60581}" type="parTrans" cxnId="{12FC884B-AA88-4631-B165-E3BB8BFBBA03}">
      <dgm:prSet/>
      <dgm:spPr/>
      <dgm:t>
        <a:bodyPr/>
        <a:lstStyle/>
        <a:p>
          <a:endParaRPr lang="ru-RU"/>
        </a:p>
      </dgm:t>
    </dgm:pt>
    <dgm:pt modelId="{53006C9E-B2AC-4E36-863A-475DE7AAC3F4}" type="sibTrans" cxnId="{12FC884B-AA88-4631-B165-E3BB8BFBBA03}">
      <dgm:prSet/>
      <dgm:spPr/>
      <dgm:t>
        <a:bodyPr/>
        <a:lstStyle/>
        <a:p>
          <a:endParaRPr lang="ru-RU"/>
        </a:p>
      </dgm:t>
    </dgm:pt>
    <dgm:pt modelId="{63A28539-7EA1-4B00-A123-66CBB203C55B}">
      <dgm:prSet phldrT="[Текст]"/>
      <dgm:spPr/>
      <dgm:t>
        <a:bodyPr/>
        <a:lstStyle/>
        <a:p>
          <a:r>
            <a:rPr lang="ru-RU" dirty="0" smtClean="0"/>
            <a:t>Январь 2025 года</a:t>
          </a:r>
          <a:endParaRPr lang="ru-RU" dirty="0"/>
        </a:p>
      </dgm:t>
    </dgm:pt>
    <dgm:pt modelId="{7114116F-E422-4DE5-B3C8-B8D6E8D5E236}" type="parTrans" cxnId="{B159B5A0-D4D4-4A45-A7BC-6948CB8E75F3}">
      <dgm:prSet/>
      <dgm:spPr/>
      <dgm:t>
        <a:bodyPr/>
        <a:lstStyle/>
        <a:p>
          <a:endParaRPr lang="ru-RU"/>
        </a:p>
      </dgm:t>
    </dgm:pt>
    <dgm:pt modelId="{F4FF503E-F123-4D94-BC23-A983091A91E7}" type="sibTrans" cxnId="{B159B5A0-D4D4-4A45-A7BC-6948CB8E75F3}">
      <dgm:prSet/>
      <dgm:spPr/>
      <dgm:t>
        <a:bodyPr/>
        <a:lstStyle/>
        <a:p>
          <a:endParaRPr lang="ru-RU"/>
        </a:p>
      </dgm:t>
    </dgm:pt>
    <dgm:pt modelId="{F8A7FCA9-E89C-4DC0-B429-63833B3F58D8}">
      <dgm:prSet phldrT="[Текст]"/>
      <dgm:spPr/>
      <dgm:t>
        <a:bodyPr/>
        <a:lstStyle/>
        <a:p>
          <a:pPr algn="just"/>
          <a:r>
            <a:rPr lang="ru-RU" dirty="0" smtClean="0"/>
            <a:t>1. Проведение занятий с обучающимися.</a:t>
          </a:r>
        </a:p>
        <a:p>
          <a:pPr algn="just"/>
          <a:r>
            <a:rPr lang="ru-RU" dirty="0" smtClean="0"/>
            <a:t>2. Сбор идей от обучающихся.</a:t>
          </a:r>
        </a:p>
        <a:p>
          <a:pPr algn="just"/>
          <a:r>
            <a:rPr lang="ru-RU" dirty="0" smtClean="0"/>
            <a:t>3. Обсуждение идей на заседании Школьной   инициативной группы.</a:t>
          </a:r>
        </a:p>
        <a:p>
          <a:pPr algn="just"/>
          <a:r>
            <a:rPr lang="ru-RU" dirty="0" smtClean="0"/>
            <a:t>4. Рейтинговое голосование по школе.</a:t>
          </a:r>
        </a:p>
        <a:p>
          <a:pPr algn="just"/>
          <a:r>
            <a:rPr lang="ru-RU" dirty="0" smtClean="0"/>
            <a:t>5. Подведение итогов, подготовка презентации.</a:t>
          </a:r>
        </a:p>
        <a:p>
          <a:pPr algn="just"/>
          <a:r>
            <a:rPr lang="ru-RU" dirty="0" smtClean="0"/>
            <a:t>6. Подготовка документации на  конкурс.</a:t>
          </a:r>
        </a:p>
      </dgm:t>
    </dgm:pt>
    <dgm:pt modelId="{7100EE54-3F5B-4768-808B-3AA43F08D4B2}" type="parTrans" cxnId="{047117F7-FACC-4D48-A26C-5596D7588713}">
      <dgm:prSet/>
      <dgm:spPr/>
      <dgm:t>
        <a:bodyPr/>
        <a:lstStyle/>
        <a:p>
          <a:endParaRPr lang="ru-RU"/>
        </a:p>
      </dgm:t>
    </dgm:pt>
    <dgm:pt modelId="{0E75CAB3-2C6D-4F6E-A941-ABAF44E7B75F}" type="sibTrans" cxnId="{047117F7-FACC-4D48-A26C-5596D7588713}">
      <dgm:prSet/>
      <dgm:spPr/>
      <dgm:t>
        <a:bodyPr/>
        <a:lstStyle/>
        <a:p>
          <a:endParaRPr lang="ru-RU"/>
        </a:p>
      </dgm:t>
    </dgm:pt>
    <dgm:pt modelId="{9F80AC60-9D7A-405F-B3FC-2B2CA0CD02C9}" type="pres">
      <dgm:prSet presAssocID="{D149F80C-E374-44AB-A922-78494ABCB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80DA5E6-17EC-4AE4-A5CC-DB0297D717E9}" type="pres">
      <dgm:prSet presAssocID="{06EA30A5-FD79-4661-8D86-21C06DD39999}" presName="root" presStyleCnt="0"/>
      <dgm:spPr/>
    </dgm:pt>
    <dgm:pt modelId="{C309CC2E-F619-464C-AA51-CA44C853D8DE}" type="pres">
      <dgm:prSet presAssocID="{06EA30A5-FD79-4661-8D86-21C06DD39999}" presName="rootComposite" presStyleCnt="0"/>
      <dgm:spPr/>
    </dgm:pt>
    <dgm:pt modelId="{44416D29-9DDA-450A-AC17-395759663BF6}" type="pres">
      <dgm:prSet presAssocID="{06EA30A5-FD79-4661-8D86-21C06DD39999}" presName="rootText" presStyleLbl="node1" presStyleIdx="0" presStyleCnt="2" custScaleY="28930"/>
      <dgm:spPr/>
      <dgm:t>
        <a:bodyPr/>
        <a:lstStyle/>
        <a:p>
          <a:endParaRPr lang="ru-RU"/>
        </a:p>
      </dgm:t>
    </dgm:pt>
    <dgm:pt modelId="{D1671FA5-A3E8-4EC0-9103-C0711CF8B0B2}" type="pres">
      <dgm:prSet presAssocID="{06EA30A5-FD79-4661-8D86-21C06DD39999}" presName="rootConnector" presStyleLbl="node1" presStyleIdx="0" presStyleCnt="2"/>
      <dgm:spPr/>
      <dgm:t>
        <a:bodyPr/>
        <a:lstStyle/>
        <a:p>
          <a:endParaRPr lang="ru-RU"/>
        </a:p>
      </dgm:t>
    </dgm:pt>
    <dgm:pt modelId="{917E94EB-D9F2-49A8-8124-77E56C64F171}" type="pres">
      <dgm:prSet presAssocID="{06EA30A5-FD79-4661-8D86-21C06DD39999}" presName="childShape" presStyleCnt="0"/>
      <dgm:spPr/>
    </dgm:pt>
    <dgm:pt modelId="{ABB7C1B6-BABA-400F-BD82-522CCD268D16}" type="pres">
      <dgm:prSet presAssocID="{5F9003D5-B052-407B-9F50-045595A60581}" presName="Name13" presStyleLbl="parChTrans1D2" presStyleIdx="0" presStyleCnt="2"/>
      <dgm:spPr/>
      <dgm:t>
        <a:bodyPr/>
        <a:lstStyle/>
        <a:p>
          <a:endParaRPr lang="ru-RU"/>
        </a:p>
      </dgm:t>
    </dgm:pt>
    <dgm:pt modelId="{C5DDCFD3-E65B-4AFC-A462-8FF69FBD45B7}" type="pres">
      <dgm:prSet presAssocID="{36B082CD-5FDE-4AD0-B71A-6F8C54AE0058}" presName="childText" presStyleLbl="bgAcc1" presStyleIdx="0" presStyleCnt="2" custScaleX="227290" custScaleY="323103" custLinFactNeighborX="-1110" custLinFactNeighborY="7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7CABB-A170-42EC-9A0C-393A8C03C4EE}" type="pres">
      <dgm:prSet presAssocID="{63A28539-7EA1-4B00-A123-66CBB203C55B}" presName="root" presStyleCnt="0"/>
      <dgm:spPr/>
    </dgm:pt>
    <dgm:pt modelId="{08E405C7-6B42-473B-8FA5-2E539CE803DB}" type="pres">
      <dgm:prSet presAssocID="{63A28539-7EA1-4B00-A123-66CBB203C55B}" presName="rootComposite" presStyleCnt="0"/>
      <dgm:spPr/>
    </dgm:pt>
    <dgm:pt modelId="{A950AC55-57D1-4585-8DE5-83F226E55E13}" type="pres">
      <dgm:prSet presAssocID="{63A28539-7EA1-4B00-A123-66CBB203C55B}" presName="rootText" presStyleLbl="node1" presStyleIdx="1" presStyleCnt="2" custScaleY="28046"/>
      <dgm:spPr/>
      <dgm:t>
        <a:bodyPr/>
        <a:lstStyle/>
        <a:p>
          <a:endParaRPr lang="ru-RU"/>
        </a:p>
      </dgm:t>
    </dgm:pt>
    <dgm:pt modelId="{C5D4518C-792A-4E3D-92A0-0C847E8C8AFD}" type="pres">
      <dgm:prSet presAssocID="{63A28539-7EA1-4B00-A123-66CBB203C5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4D3016E8-0DD1-49B3-A908-04C2CCBB6C02}" type="pres">
      <dgm:prSet presAssocID="{63A28539-7EA1-4B00-A123-66CBB203C55B}" presName="childShape" presStyleCnt="0"/>
      <dgm:spPr/>
    </dgm:pt>
    <dgm:pt modelId="{90A4E922-DE6E-4448-8728-FF7C8380F587}" type="pres">
      <dgm:prSet presAssocID="{7100EE54-3F5B-4768-808B-3AA43F08D4B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908EDC08-6E2D-4013-A206-7198F6065DB4}" type="pres">
      <dgm:prSet presAssocID="{F8A7FCA9-E89C-4DC0-B429-63833B3F58D8}" presName="childText" presStyleLbl="bgAcc1" presStyleIdx="1" presStyleCnt="2" custScaleX="116362" custScaleY="31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A0FF27-58B0-4D55-A93E-ECE13E5F5B23}" type="presOf" srcId="{7100EE54-3F5B-4768-808B-3AA43F08D4B2}" destId="{90A4E922-DE6E-4448-8728-FF7C8380F587}" srcOrd="0" destOrd="0" presId="urn:microsoft.com/office/officeart/2005/8/layout/hierarchy3"/>
    <dgm:cxn modelId="{F36A37DA-F280-4DF4-A890-46371E9096F8}" type="presOf" srcId="{06EA30A5-FD79-4661-8D86-21C06DD39999}" destId="{44416D29-9DDA-450A-AC17-395759663BF6}" srcOrd="0" destOrd="0" presId="urn:microsoft.com/office/officeart/2005/8/layout/hierarchy3"/>
    <dgm:cxn modelId="{0638DCE4-2A1D-42BE-B34C-C27A7A9422DF}" type="presOf" srcId="{F8A7FCA9-E89C-4DC0-B429-63833B3F58D8}" destId="{908EDC08-6E2D-4013-A206-7198F6065DB4}" srcOrd="0" destOrd="0" presId="urn:microsoft.com/office/officeart/2005/8/layout/hierarchy3"/>
    <dgm:cxn modelId="{E6AFD273-D81F-4965-BA94-35975BF0F5A1}" srcId="{D149F80C-E374-44AB-A922-78494ABCBF68}" destId="{06EA30A5-FD79-4661-8D86-21C06DD39999}" srcOrd="0" destOrd="0" parTransId="{77C3FA30-2A17-4729-8CA7-7ED6D166F15B}" sibTransId="{6DF366C6-CE19-425A-9BC9-1F81DF4607C5}"/>
    <dgm:cxn modelId="{2CE96397-8462-469C-8F5B-1C86A74BA34D}" type="presOf" srcId="{D149F80C-E374-44AB-A922-78494ABCBF68}" destId="{9F80AC60-9D7A-405F-B3FC-2B2CA0CD02C9}" srcOrd="0" destOrd="0" presId="urn:microsoft.com/office/officeart/2005/8/layout/hierarchy3"/>
    <dgm:cxn modelId="{047117F7-FACC-4D48-A26C-5596D7588713}" srcId="{63A28539-7EA1-4B00-A123-66CBB203C55B}" destId="{F8A7FCA9-E89C-4DC0-B429-63833B3F58D8}" srcOrd="0" destOrd="0" parTransId="{7100EE54-3F5B-4768-808B-3AA43F08D4B2}" sibTransId="{0E75CAB3-2C6D-4F6E-A941-ABAF44E7B75F}"/>
    <dgm:cxn modelId="{50B3149C-5EB4-4650-99D8-339527484B78}" type="presOf" srcId="{63A28539-7EA1-4B00-A123-66CBB203C55B}" destId="{A950AC55-57D1-4585-8DE5-83F226E55E13}" srcOrd="0" destOrd="0" presId="urn:microsoft.com/office/officeart/2005/8/layout/hierarchy3"/>
    <dgm:cxn modelId="{12FC884B-AA88-4631-B165-E3BB8BFBBA03}" srcId="{06EA30A5-FD79-4661-8D86-21C06DD39999}" destId="{36B082CD-5FDE-4AD0-B71A-6F8C54AE0058}" srcOrd="0" destOrd="0" parTransId="{5F9003D5-B052-407B-9F50-045595A60581}" sibTransId="{53006C9E-B2AC-4E36-863A-475DE7AAC3F4}"/>
    <dgm:cxn modelId="{B159B5A0-D4D4-4A45-A7BC-6948CB8E75F3}" srcId="{D149F80C-E374-44AB-A922-78494ABCBF68}" destId="{63A28539-7EA1-4B00-A123-66CBB203C55B}" srcOrd="1" destOrd="0" parTransId="{7114116F-E422-4DE5-B3C8-B8D6E8D5E236}" sibTransId="{F4FF503E-F123-4D94-BC23-A983091A91E7}"/>
    <dgm:cxn modelId="{98FD1DFD-BB4E-490A-AB19-42CEB614EDF5}" type="presOf" srcId="{5F9003D5-B052-407B-9F50-045595A60581}" destId="{ABB7C1B6-BABA-400F-BD82-522CCD268D16}" srcOrd="0" destOrd="0" presId="urn:microsoft.com/office/officeart/2005/8/layout/hierarchy3"/>
    <dgm:cxn modelId="{57BA4904-B59B-4F4C-B9FD-808F64E33FB8}" type="presOf" srcId="{36B082CD-5FDE-4AD0-B71A-6F8C54AE0058}" destId="{C5DDCFD3-E65B-4AFC-A462-8FF69FBD45B7}" srcOrd="0" destOrd="0" presId="urn:microsoft.com/office/officeart/2005/8/layout/hierarchy3"/>
    <dgm:cxn modelId="{470166A3-6B47-4840-BC10-B80E742C0FA0}" type="presOf" srcId="{63A28539-7EA1-4B00-A123-66CBB203C55B}" destId="{C5D4518C-792A-4E3D-92A0-0C847E8C8AFD}" srcOrd="1" destOrd="0" presId="urn:microsoft.com/office/officeart/2005/8/layout/hierarchy3"/>
    <dgm:cxn modelId="{761E4F22-5101-4C91-93C7-4FCAF7892D1B}" type="presOf" srcId="{06EA30A5-FD79-4661-8D86-21C06DD39999}" destId="{D1671FA5-A3E8-4EC0-9103-C0711CF8B0B2}" srcOrd="1" destOrd="0" presId="urn:microsoft.com/office/officeart/2005/8/layout/hierarchy3"/>
    <dgm:cxn modelId="{85AEFC8E-410C-42A9-B862-146EB7C8D0CA}" type="presParOf" srcId="{9F80AC60-9D7A-405F-B3FC-2B2CA0CD02C9}" destId="{380DA5E6-17EC-4AE4-A5CC-DB0297D717E9}" srcOrd="0" destOrd="0" presId="urn:microsoft.com/office/officeart/2005/8/layout/hierarchy3"/>
    <dgm:cxn modelId="{305E3B3C-96C9-4C49-A48D-B6D0172875F7}" type="presParOf" srcId="{380DA5E6-17EC-4AE4-A5CC-DB0297D717E9}" destId="{C309CC2E-F619-464C-AA51-CA44C853D8DE}" srcOrd="0" destOrd="0" presId="urn:microsoft.com/office/officeart/2005/8/layout/hierarchy3"/>
    <dgm:cxn modelId="{3E3F9EB3-86BE-47F8-88DA-4EEA9F2D69E7}" type="presParOf" srcId="{C309CC2E-F619-464C-AA51-CA44C853D8DE}" destId="{44416D29-9DDA-450A-AC17-395759663BF6}" srcOrd="0" destOrd="0" presId="urn:microsoft.com/office/officeart/2005/8/layout/hierarchy3"/>
    <dgm:cxn modelId="{A215A1F5-B6ED-4C84-8510-125B39AC9A8C}" type="presParOf" srcId="{C309CC2E-F619-464C-AA51-CA44C853D8DE}" destId="{D1671FA5-A3E8-4EC0-9103-C0711CF8B0B2}" srcOrd="1" destOrd="0" presId="urn:microsoft.com/office/officeart/2005/8/layout/hierarchy3"/>
    <dgm:cxn modelId="{44D3E4B6-34D8-4F85-B13B-1CBEB35E9A89}" type="presParOf" srcId="{380DA5E6-17EC-4AE4-A5CC-DB0297D717E9}" destId="{917E94EB-D9F2-49A8-8124-77E56C64F171}" srcOrd="1" destOrd="0" presId="urn:microsoft.com/office/officeart/2005/8/layout/hierarchy3"/>
    <dgm:cxn modelId="{0527F230-4D89-454D-85C9-D1E4473F8FC1}" type="presParOf" srcId="{917E94EB-D9F2-49A8-8124-77E56C64F171}" destId="{ABB7C1B6-BABA-400F-BD82-522CCD268D16}" srcOrd="0" destOrd="0" presId="urn:microsoft.com/office/officeart/2005/8/layout/hierarchy3"/>
    <dgm:cxn modelId="{A1726F8B-6C9D-4C62-AF46-03912BC1BF7E}" type="presParOf" srcId="{917E94EB-D9F2-49A8-8124-77E56C64F171}" destId="{C5DDCFD3-E65B-4AFC-A462-8FF69FBD45B7}" srcOrd="1" destOrd="0" presId="urn:microsoft.com/office/officeart/2005/8/layout/hierarchy3"/>
    <dgm:cxn modelId="{2EFDAD6A-89F4-4679-99C4-A6E0FF7AC97F}" type="presParOf" srcId="{9F80AC60-9D7A-405F-B3FC-2B2CA0CD02C9}" destId="{97B7CABB-A170-42EC-9A0C-393A8C03C4EE}" srcOrd="1" destOrd="0" presId="urn:microsoft.com/office/officeart/2005/8/layout/hierarchy3"/>
    <dgm:cxn modelId="{A322C63D-4E87-4E0C-87F9-01B6575C486A}" type="presParOf" srcId="{97B7CABB-A170-42EC-9A0C-393A8C03C4EE}" destId="{08E405C7-6B42-473B-8FA5-2E539CE803DB}" srcOrd="0" destOrd="0" presId="urn:microsoft.com/office/officeart/2005/8/layout/hierarchy3"/>
    <dgm:cxn modelId="{8C868403-123F-4713-9917-11D9FE4242E4}" type="presParOf" srcId="{08E405C7-6B42-473B-8FA5-2E539CE803DB}" destId="{A950AC55-57D1-4585-8DE5-83F226E55E13}" srcOrd="0" destOrd="0" presId="urn:microsoft.com/office/officeart/2005/8/layout/hierarchy3"/>
    <dgm:cxn modelId="{DEA67045-DE87-46AA-85BB-CA13631AADDF}" type="presParOf" srcId="{08E405C7-6B42-473B-8FA5-2E539CE803DB}" destId="{C5D4518C-792A-4E3D-92A0-0C847E8C8AFD}" srcOrd="1" destOrd="0" presId="urn:microsoft.com/office/officeart/2005/8/layout/hierarchy3"/>
    <dgm:cxn modelId="{1D0D7E06-EA2E-4408-9144-EB4D51899C01}" type="presParOf" srcId="{97B7CABB-A170-42EC-9A0C-393A8C03C4EE}" destId="{4D3016E8-0DD1-49B3-A908-04C2CCBB6C02}" srcOrd="1" destOrd="0" presId="urn:microsoft.com/office/officeart/2005/8/layout/hierarchy3"/>
    <dgm:cxn modelId="{EFE62F14-2761-4C28-8F2A-729ECB751B39}" type="presParOf" srcId="{4D3016E8-0DD1-49B3-A908-04C2CCBB6C02}" destId="{90A4E922-DE6E-4448-8728-FF7C8380F587}" srcOrd="0" destOrd="0" presId="urn:microsoft.com/office/officeart/2005/8/layout/hierarchy3"/>
    <dgm:cxn modelId="{E59665A1-D2C0-41E2-A9EF-E692A363BB1A}" type="presParOf" srcId="{4D3016E8-0DD1-49B3-A908-04C2CCBB6C02}" destId="{908EDC08-6E2D-4013-A206-7198F6065DB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53465E-07C3-4F7E-B723-60EF5B3E4B4E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00F207E-7071-4141-AA12-FF6E793A7271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из областного бюджета</a:t>
          </a:r>
          <a:endParaRPr lang="ru-RU" sz="2400" dirty="0">
            <a:latin typeface="+mn-lt"/>
          </a:endParaRPr>
        </a:p>
      </dgm:t>
    </dgm:pt>
    <dgm:pt modelId="{0DD1A6FB-7493-45D2-BE8B-568C77405973}" type="parTrans" cxnId="{73A596D1-FE6F-4FFE-B0D0-81AE944F7B9C}">
      <dgm:prSet/>
      <dgm:spPr/>
      <dgm:t>
        <a:bodyPr/>
        <a:lstStyle/>
        <a:p>
          <a:endParaRPr lang="ru-RU" sz="2000"/>
        </a:p>
      </dgm:t>
    </dgm:pt>
    <dgm:pt modelId="{FFF2CA90-E64C-4777-BA66-1D9F3FD62BAB}" type="sibTrans" cxnId="{73A596D1-FE6F-4FFE-B0D0-81AE944F7B9C}">
      <dgm:prSet/>
      <dgm:spPr/>
      <dgm:t>
        <a:bodyPr/>
        <a:lstStyle/>
        <a:p>
          <a:endParaRPr lang="ru-RU" sz="2000"/>
        </a:p>
      </dgm:t>
    </dgm:pt>
    <dgm:pt modelId="{2A3A5D9B-CF05-478A-9726-6E0E2B8DC062}">
      <dgm:prSet phldrT="[Текст]" custT="1"/>
      <dgm:spPr/>
      <dgm:t>
        <a:bodyPr/>
        <a:lstStyle/>
        <a:p>
          <a:r>
            <a:rPr lang="ru-RU" sz="3200" dirty="0" smtClean="0">
              <a:latin typeface="+mn-lt"/>
              <a:cs typeface="Times New Roman" panose="02020603050405020304" pitchFamily="18" charset="0"/>
            </a:rPr>
            <a:t>218 100 рублей</a:t>
          </a:r>
          <a:endParaRPr lang="ru-RU" sz="3200" dirty="0">
            <a:latin typeface="+mn-lt"/>
          </a:endParaRPr>
        </a:p>
      </dgm:t>
    </dgm:pt>
    <dgm:pt modelId="{D27A8136-16EA-4833-8544-4379001A40E4}" type="parTrans" cxnId="{F481943E-C592-442E-9B55-DC15A960036B}">
      <dgm:prSet/>
      <dgm:spPr/>
      <dgm:t>
        <a:bodyPr/>
        <a:lstStyle/>
        <a:p>
          <a:endParaRPr lang="ru-RU" sz="2000"/>
        </a:p>
      </dgm:t>
    </dgm:pt>
    <dgm:pt modelId="{5358F082-0C56-4A65-BDA9-E43B89BC19B2}" type="sibTrans" cxnId="{F481943E-C592-442E-9B55-DC15A960036B}">
      <dgm:prSet/>
      <dgm:spPr/>
      <dgm:t>
        <a:bodyPr/>
        <a:lstStyle/>
        <a:p>
          <a:endParaRPr lang="ru-RU" sz="2000"/>
        </a:p>
      </dgm:t>
    </dgm:pt>
    <dgm:pt modelId="{1E4A7F47-CC2E-4B6A-8145-1606EDEA3C89}">
      <dgm:prSet phldrT="[Текст]" custT="1"/>
      <dgm:spPr/>
      <dgm:t>
        <a:bodyPr/>
        <a:lstStyle/>
        <a:p>
          <a:r>
            <a:rPr lang="ru-RU" sz="2400" b="1" dirty="0" smtClean="0">
              <a:latin typeface="+mn-lt"/>
              <a:cs typeface="Times New Roman" panose="02020603050405020304" pitchFamily="18" charset="0"/>
            </a:rPr>
            <a:t>из муниципального бюджета</a:t>
          </a:r>
          <a:r>
            <a:rPr lang="ru-RU" sz="2400" dirty="0" smtClean="0">
              <a:latin typeface="+mn-lt"/>
              <a:cs typeface="Times New Roman" panose="02020603050405020304" pitchFamily="18" charset="0"/>
            </a:rPr>
            <a:t> </a:t>
          </a:r>
          <a:endParaRPr lang="ru-RU" sz="2400" dirty="0">
            <a:latin typeface="+mn-lt"/>
          </a:endParaRPr>
        </a:p>
      </dgm:t>
    </dgm:pt>
    <dgm:pt modelId="{E3325EA7-C685-425B-BDA6-FEC4ABC12CE9}" type="parTrans" cxnId="{B13CA3E4-729A-473B-8A83-6D7998DA9610}">
      <dgm:prSet/>
      <dgm:spPr/>
      <dgm:t>
        <a:bodyPr/>
        <a:lstStyle/>
        <a:p>
          <a:endParaRPr lang="ru-RU" sz="2000"/>
        </a:p>
      </dgm:t>
    </dgm:pt>
    <dgm:pt modelId="{9B85ABCA-95C6-4E9B-ABD9-991EFA3DCA13}" type="sibTrans" cxnId="{B13CA3E4-729A-473B-8A83-6D7998DA9610}">
      <dgm:prSet/>
      <dgm:spPr/>
      <dgm:t>
        <a:bodyPr/>
        <a:lstStyle/>
        <a:p>
          <a:endParaRPr lang="ru-RU" sz="2000"/>
        </a:p>
      </dgm:t>
    </dgm:pt>
    <dgm:pt modelId="{9CA3B345-C273-4842-9B8B-3689BDEF83D9}">
      <dgm:prSet phldrT="[Текст]" custT="1"/>
      <dgm:spPr/>
      <dgm:t>
        <a:bodyPr/>
        <a:lstStyle/>
        <a:p>
          <a:r>
            <a:rPr lang="ru-RU" sz="3200" dirty="0" smtClean="0">
              <a:latin typeface="+mn-lt"/>
              <a:cs typeface="Times New Roman" panose="02020603050405020304" pitchFamily="18" charset="0"/>
            </a:rPr>
            <a:t>23 991 рублей</a:t>
          </a:r>
        </a:p>
      </dgm:t>
    </dgm:pt>
    <dgm:pt modelId="{0C847283-C0FA-403C-A19A-6D9A965547F8}" type="parTrans" cxnId="{C222EC2C-E624-4B26-91B6-719C14E68BF9}">
      <dgm:prSet/>
      <dgm:spPr/>
      <dgm:t>
        <a:bodyPr/>
        <a:lstStyle/>
        <a:p>
          <a:endParaRPr lang="ru-RU" sz="2000"/>
        </a:p>
      </dgm:t>
    </dgm:pt>
    <dgm:pt modelId="{5CF85B83-C75A-49E5-9574-F6D96B4A6A67}" type="sibTrans" cxnId="{C222EC2C-E624-4B26-91B6-719C14E68BF9}">
      <dgm:prSet/>
      <dgm:spPr/>
      <dgm:t>
        <a:bodyPr/>
        <a:lstStyle/>
        <a:p>
          <a:endParaRPr lang="ru-RU" sz="2000"/>
        </a:p>
      </dgm:t>
    </dgm:pt>
    <dgm:pt modelId="{C9D45AAA-4A58-4E6F-BA9A-EA6B7A53C7FE}" type="pres">
      <dgm:prSet presAssocID="{EF53465E-07C3-4F7E-B723-60EF5B3E4B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D82C6F0-02E0-483A-A3BC-D171322CFED5}" type="pres">
      <dgm:prSet presAssocID="{100F207E-7071-4141-AA12-FF6E793A7271}" presName="root" presStyleCnt="0"/>
      <dgm:spPr/>
      <dgm:t>
        <a:bodyPr/>
        <a:lstStyle/>
        <a:p>
          <a:endParaRPr lang="ru-RU"/>
        </a:p>
      </dgm:t>
    </dgm:pt>
    <dgm:pt modelId="{0E326E3B-2C68-4617-9A46-814B0A7C0A6B}" type="pres">
      <dgm:prSet presAssocID="{100F207E-7071-4141-AA12-FF6E793A7271}" presName="rootComposite" presStyleCnt="0"/>
      <dgm:spPr/>
      <dgm:t>
        <a:bodyPr/>
        <a:lstStyle/>
        <a:p>
          <a:endParaRPr lang="ru-RU"/>
        </a:p>
      </dgm:t>
    </dgm:pt>
    <dgm:pt modelId="{961D208F-4882-4710-83DF-BBFB5C8ACB9B}" type="pres">
      <dgm:prSet presAssocID="{100F207E-7071-4141-AA12-FF6E793A7271}" presName="rootText" presStyleLbl="node1" presStyleIdx="0" presStyleCnt="2" custScaleX="96993" custScaleY="54333"/>
      <dgm:spPr/>
      <dgm:t>
        <a:bodyPr/>
        <a:lstStyle/>
        <a:p>
          <a:endParaRPr lang="ru-RU"/>
        </a:p>
      </dgm:t>
    </dgm:pt>
    <dgm:pt modelId="{131CA912-648C-4BE2-803F-6C99EE6E8467}" type="pres">
      <dgm:prSet presAssocID="{100F207E-7071-4141-AA12-FF6E793A7271}" presName="rootConnector" presStyleLbl="node1" presStyleIdx="0" presStyleCnt="2"/>
      <dgm:spPr/>
      <dgm:t>
        <a:bodyPr/>
        <a:lstStyle/>
        <a:p>
          <a:endParaRPr lang="ru-RU"/>
        </a:p>
      </dgm:t>
    </dgm:pt>
    <dgm:pt modelId="{7D0A6702-BDAB-4A8A-9963-C5F122FFBBE0}" type="pres">
      <dgm:prSet presAssocID="{100F207E-7071-4141-AA12-FF6E793A7271}" presName="childShape" presStyleCnt="0"/>
      <dgm:spPr/>
      <dgm:t>
        <a:bodyPr/>
        <a:lstStyle/>
        <a:p>
          <a:endParaRPr lang="ru-RU"/>
        </a:p>
      </dgm:t>
    </dgm:pt>
    <dgm:pt modelId="{730A57F6-80B6-42D7-9ECB-FFA9BB889190}" type="pres">
      <dgm:prSet presAssocID="{D27A8136-16EA-4833-8544-4379001A40E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9B06473-0877-4495-816F-D3DB49766B86}" type="pres">
      <dgm:prSet presAssocID="{2A3A5D9B-CF05-478A-9726-6E0E2B8DC062}" presName="childText" presStyleLbl="bgAcc1" presStyleIdx="0" presStyleCnt="2" custScaleX="113709" custScaleY="70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9614-87AE-4623-BCD0-4A3D8891E0BD}" type="pres">
      <dgm:prSet presAssocID="{1E4A7F47-CC2E-4B6A-8145-1606EDEA3C89}" presName="root" presStyleCnt="0"/>
      <dgm:spPr/>
      <dgm:t>
        <a:bodyPr/>
        <a:lstStyle/>
        <a:p>
          <a:endParaRPr lang="ru-RU"/>
        </a:p>
      </dgm:t>
    </dgm:pt>
    <dgm:pt modelId="{D2056F02-3FED-417F-BE69-4EB23560192E}" type="pres">
      <dgm:prSet presAssocID="{1E4A7F47-CC2E-4B6A-8145-1606EDEA3C89}" presName="rootComposite" presStyleCnt="0"/>
      <dgm:spPr/>
      <dgm:t>
        <a:bodyPr/>
        <a:lstStyle/>
        <a:p>
          <a:endParaRPr lang="ru-RU"/>
        </a:p>
      </dgm:t>
    </dgm:pt>
    <dgm:pt modelId="{BBECBD58-2EE6-4535-835E-A4BF21977B58}" type="pres">
      <dgm:prSet presAssocID="{1E4A7F47-CC2E-4B6A-8145-1606EDEA3C89}" presName="rootText" presStyleLbl="node1" presStyleIdx="1" presStyleCnt="2" custScaleX="91482" custScaleY="57459"/>
      <dgm:spPr/>
      <dgm:t>
        <a:bodyPr/>
        <a:lstStyle/>
        <a:p>
          <a:endParaRPr lang="ru-RU"/>
        </a:p>
      </dgm:t>
    </dgm:pt>
    <dgm:pt modelId="{576FC4BF-963D-42AF-83C1-21DF657DA27D}" type="pres">
      <dgm:prSet presAssocID="{1E4A7F47-CC2E-4B6A-8145-1606EDEA3C89}" presName="rootConnector" presStyleLbl="node1" presStyleIdx="1" presStyleCnt="2"/>
      <dgm:spPr/>
      <dgm:t>
        <a:bodyPr/>
        <a:lstStyle/>
        <a:p>
          <a:endParaRPr lang="ru-RU"/>
        </a:p>
      </dgm:t>
    </dgm:pt>
    <dgm:pt modelId="{8703C7D9-A57A-40BF-A772-FF827A52C3D7}" type="pres">
      <dgm:prSet presAssocID="{1E4A7F47-CC2E-4B6A-8145-1606EDEA3C89}" presName="childShape" presStyleCnt="0"/>
      <dgm:spPr/>
      <dgm:t>
        <a:bodyPr/>
        <a:lstStyle/>
        <a:p>
          <a:endParaRPr lang="ru-RU"/>
        </a:p>
      </dgm:t>
    </dgm:pt>
    <dgm:pt modelId="{111350F7-F799-4A9D-BCEF-44127510B8A2}" type="pres">
      <dgm:prSet presAssocID="{0C847283-C0FA-403C-A19A-6D9A965547F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58461FF2-7AD6-4DD7-993A-B3D3598FDACD}" type="pres">
      <dgm:prSet presAssocID="{9CA3B345-C273-4842-9B8B-3689BDEF83D9}" presName="childText" presStyleLbl="bgAcc1" presStyleIdx="1" presStyleCnt="2" custScaleX="112984" custScaleY="68822" custLinFactNeighborX="4962" custLinFactNeighborY="10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7700C-FE28-4CD4-923B-F168AB6DFB76}" type="presOf" srcId="{100F207E-7071-4141-AA12-FF6E793A7271}" destId="{131CA912-648C-4BE2-803F-6C99EE6E8467}" srcOrd="1" destOrd="0" presId="urn:microsoft.com/office/officeart/2005/8/layout/hierarchy3"/>
    <dgm:cxn modelId="{EA6772B9-A0A8-4ECD-A198-7AE336DB172F}" type="presOf" srcId="{9CA3B345-C273-4842-9B8B-3689BDEF83D9}" destId="{58461FF2-7AD6-4DD7-993A-B3D3598FDACD}" srcOrd="0" destOrd="0" presId="urn:microsoft.com/office/officeart/2005/8/layout/hierarchy3"/>
    <dgm:cxn modelId="{C222EC2C-E624-4B26-91B6-719C14E68BF9}" srcId="{1E4A7F47-CC2E-4B6A-8145-1606EDEA3C89}" destId="{9CA3B345-C273-4842-9B8B-3689BDEF83D9}" srcOrd="0" destOrd="0" parTransId="{0C847283-C0FA-403C-A19A-6D9A965547F8}" sibTransId="{5CF85B83-C75A-49E5-9574-F6D96B4A6A67}"/>
    <dgm:cxn modelId="{F481943E-C592-442E-9B55-DC15A960036B}" srcId="{100F207E-7071-4141-AA12-FF6E793A7271}" destId="{2A3A5D9B-CF05-478A-9726-6E0E2B8DC062}" srcOrd="0" destOrd="0" parTransId="{D27A8136-16EA-4833-8544-4379001A40E4}" sibTransId="{5358F082-0C56-4A65-BDA9-E43B89BC19B2}"/>
    <dgm:cxn modelId="{B13CA3E4-729A-473B-8A83-6D7998DA9610}" srcId="{EF53465E-07C3-4F7E-B723-60EF5B3E4B4E}" destId="{1E4A7F47-CC2E-4B6A-8145-1606EDEA3C89}" srcOrd="1" destOrd="0" parTransId="{E3325EA7-C685-425B-BDA6-FEC4ABC12CE9}" sibTransId="{9B85ABCA-95C6-4E9B-ABD9-991EFA3DCA13}"/>
    <dgm:cxn modelId="{9078DFC4-CB7D-43A5-9A58-F59F766F0319}" type="presOf" srcId="{2A3A5D9B-CF05-478A-9726-6E0E2B8DC062}" destId="{E9B06473-0877-4495-816F-D3DB49766B86}" srcOrd="0" destOrd="0" presId="urn:microsoft.com/office/officeart/2005/8/layout/hierarchy3"/>
    <dgm:cxn modelId="{F9BA44FB-A2F6-498A-8CB7-A3B0C786795D}" type="presOf" srcId="{EF53465E-07C3-4F7E-B723-60EF5B3E4B4E}" destId="{C9D45AAA-4A58-4E6F-BA9A-EA6B7A53C7FE}" srcOrd="0" destOrd="0" presId="urn:microsoft.com/office/officeart/2005/8/layout/hierarchy3"/>
    <dgm:cxn modelId="{6D9A3100-C957-47B6-8865-EF397E849C23}" type="presOf" srcId="{1E4A7F47-CC2E-4B6A-8145-1606EDEA3C89}" destId="{BBECBD58-2EE6-4535-835E-A4BF21977B58}" srcOrd="0" destOrd="0" presId="urn:microsoft.com/office/officeart/2005/8/layout/hierarchy3"/>
    <dgm:cxn modelId="{BAF6D63F-36DB-4C16-8C92-C9E1CFA2CE22}" type="presOf" srcId="{D27A8136-16EA-4833-8544-4379001A40E4}" destId="{730A57F6-80B6-42D7-9ECB-FFA9BB889190}" srcOrd="0" destOrd="0" presId="urn:microsoft.com/office/officeart/2005/8/layout/hierarchy3"/>
    <dgm:cxn modelId="{B2CA405A-4BBB-43EB-A648-25D52F856BBB}" type="presOf" srcId="{1E4A7F47-CC2E-4B6A-8145-1606EDEA3C89}" destId="{576FC4BF-963D-42AF-83C1-21DF657DA27D}" srcOrd="1" destOrd="0" presId="urn:microsoft.com/office/officeart/2005/8/layout/hierarchy3"/>
    <dgm:cxn modelId="{0F9F4A8C-D0F4-4D53-8E17-06A096B4B1BB}" type="presOf" srcId="{100F207E-7071-4141-AA12-FF6E793A7271}" destId="{961D208F-4882-4710-83DF-BBFB5C8ACB9B}" srcOrd="0" destOrd="0" presId="urn:microsoft.com/office/officeart/2005/8/layout/hierarchy3"/>
    <dgm:cxn modelId="{73A596D1-FE6F-4FFE-B0D0-81AE944F7B9C}" srcId="{EF53465E-07C3-4F7E-B723-60EF5B3E4B4E}" destId="{100F207E-7071-4141-AA12-FF6E793A7271}" srcOrd="0" destOrd="0" parTransId="{0DD1A6FB-7493-45D2-BE8B-568C77405973}" sibTransId="{FFF2CA90-E64C-4777-BA66-1D9F3FD62BAB}"/>
    <dgm:cxn modelId="{310936A1-35E4-49EA-A2FD-0690689203A9}" type="presOf" srcId="{0C847283-C0FA-403C-A19A-6D9A965547F8}" destId="{111350F7-F799-4A9D-BCEF-44127510B8A2}" srcOrd="0" destOrd="0" presId="urn:microsoft.com/office/officeart/2005/8/layout/hierarchy3"/>
    <dgm:cxn modelId="{B94785C4-BD7F-4A2D-A430-DDAA83B7D2E1}" type="presParOf" srcId="{C9D45AAA-4A58-4E6F-BA9A-EA6B7A53C7FE}" destId="{ED82C6F0-02E0-483A-A3BC-D171322CFED5}" srcOrd="0" destOrd="0" presId="urn:microsoft.com/office/officeart/2005/8/layout/hierarchy3"/>
    <dgm:cxn modelId="{5D80C31E-8E6B-4F31-9F4B-6FB02A862ECA}" type="presParOf" srcId="{ED82C6F0-02E0-483A-A3BC-D171322CFED5}" destId="{0E326E3B-2C68-4617-9A46-814B0A7C0A6B}" srcOrd="0" destOrd="0" presId="urn:microsoft.com/office/officeart/2005/8/layout/hierarchy3"/>
    <dgm:cxn modelId="{FD41F396-3841-41B1-B422-291AD9335E69}" type="presParOf" srcId="{0E326E3B-2C68-4617-9A46-814B0A7C0A6B}" destId="{961D208F-4882-4710-83DF-BBFB5C8ACB9B}" srcOrd="0" destOrd="0" presId="urn:microsoft.com/office/officeart/2005/8/layout/hierarchy3"/>
    <dgm:cxn modelId="{AC471F3E-AC6E-4FAA-A76E-754B863A6341}" type="presParOf" srcId="{0E326E3B-2C68-4617-9A46-814B0A7C0A6B}" destId="{131CA912-648C-4BE2-803F-6C99EE6E8467}" srcOrd="1" destOrd="0" presId="urn:microsoft.com/office/officeart/2005/8/layout/hierarchy3"/>
    <dgm:cxn modelId="{4F140AF0-11E7-4ADC-BA1F-1A662EC9D7C6}" type="presParOf" srcId="{ED82C6F0-02E0-483A-A3BC-D171322CFED5}" destId="{7D0A6702-BDAB-4A8A-9963-C5F122FFBBE0}" srcOrd="1" destOrd="0" presId="urn:microsoft.com/office/officeart/2005/8/layout/hierarchy3"/>
    <dgm:cxn modelId="{93668A77-B5B3-4A16-A396-02986FEDA103}" type="presParOf" srcId="{7D0A6702-BDAB-4A8A-9963-C5F122FFBBE0}" destId="{730A57F6-80B6-42D7-9ECB-FFA9BB889190}" srcOrd="0" destOrd="0" presId="urn:microsoft.com/office/officeart/2005/8/layout/hierarchy3"/>
    <dgm:cxn modelId="{4BFE93BE-9153-4674-9D39-CAF6897BA07D}" type="presParOf" srcId="{7D0A6702-BDAB-4A8A-9963-C5F122FFBBE0}" destId="{E9B06473-0877-4495-816F-D3DB49766B86}" srcOrd="1" destOrd="0" presId="urn:microsoft.com/office/officeart/2005/8/layout/hierarchy3"/>
    <dgm:cxn modelId="{5400FE1F-4F56-4A6E-BC2E-6F17CF833AF1}" type="presParOf" srcId="{C9D45AAA-4A58-4E6F-BA9A-EA6B7A53C7FE}" destId="{5DF89614-87AE-4623-BCD0-4A3D8891E0BD}" srcOrd="1" destOrd="0" presId="urn:microsoft.com/office/officeart/2005/8/layout/hierarchy3"/>
    <dgm:cxn modelId="{7C39BBA0-AD20-4E61-BBAC-34E2FA0A9E24}" type="presParOf" srcId="{5DF89614-87AE-4623-BCD0-4A3D8891E0BD}" destId="{D2056F02-3FED-417F-BE69-4EB23560192E}" srcOrd="0" destOrd="0" presId="urn:microsoft.com/office/officeart/2005/8/layout/hierarchy3"/>
    <dgm:cxn modelId="{9AFFACFB-A917-4F3E-B5E6-057664AEE14F}" type="presParOf" srcId="{D2056F02-3FED-417F-BE69-4EB23560192E}" destId="{BBECBD58-2EE6-4535-835E-A4BF21977B58}" srcOrd="0" destOrd="0" presId="urn:microsoft.com/office/officeart/2005/8/layout/hierarchy3"/>
    <dgm:cxn modelId="{1705F218-1C0A-404B-86DE-7489E730AFAA}" type="presParOf" srcId="{D2056F02-3FED-417F-BE69-4EB23560192E}" destId="{576FC4BF-963D-42AF-83C1-21DF657DA27D}" srcOrd="1" destOrd="0" presId="urn:microsoft.com/office/officeart/2005/8/layout/hierarchy3"/>
    <dgm:cxn modelId="{2321D18F-8741-4995-B06E-972336CB751B}" type="presParOf" srcId="{5DF89614-87AE-4623-BCD0-4A3D8891E0BD}" destId="{8703C7D9-A57A-40BF-A772-FF827A52C3D7}" srcOrd="1" destOrd="0" presId="urn:microsoft.com/office/officeart/2005/8/layout/hierarchy3"/>
    <dgm:cxn modelId="{F6D5F75A-5E05-4A67-9D52-6F130C927B08}" type="presParOf" srcId="{8703C7D9-A57A-40BF-A772-FF827A52C3D7}" destId="{111350F7-F799-4A9D-BCEF-44127510B8A2}" srcOrd="0" destOrd="0" presId="urn:microsoft.com/office/officeart/2005/8/layout/hierarchy3"/>
    <dgm:cxn modelId="{4A5E96C1-B048-4D65-95D5-219024C8F12B}" type="presParOf" srcId="{8703C7D9-A57A-40BF-A772-FF827A52C3D7}" destId="{58461FF2-7AD6-4DD7-993A-B3D3598FDAC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41FDA6-EDB4-4F89-83C2-DBCE795BA85B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3C7A24-62CB-4A43-B0A8-52E924F0AB50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F92EA9C2-8B45-4B4A-AC04-1D0CAE9F8B0D}" type="parTrans" cxnId="{45F3ADE3-28D0-4E54-808E-BED8104C3014}">
      <dgm:prSet/>
      <dgm:spPr/>
      <dgm:t>
        <a:bodyPr/>
        <a:lstStyle/>
        <a:p>
          <a:endParaRPr lang="ru-RU"/>
        </a:p>
      </dgm:t>
    </dgm:pt>
    <dgm:pt modelId="{B38CDF6A-3DE1-48A2-AB1C-CBC696FEC859}" type="sibTrans" cxnId="{45F3ADE3-28D0-4E54-808E-BED8104C3014}">
      <dgm:prSet/>
      <dgm:spPr/>
      <dgm:t>
        <a:bodyPr/>
        <a:lstStyle/>
        <a:p>
          <a:endParaRPr lang="ru-RU"/>
        </a:p>
      </dgm:t>
    </dgm:pt>
    <dgm:pt modelId="{8FC6F8EC-252C-41AC-B613-F7AD1C888190}">
      <dgm:prSet phldrT="[Текст]" custT="1"/>
      <dgm:spPr/>
      <dgm:t>
        <a:bodyPr/>
        <a:lstStyle/>
        <a:p>
          <a:r>
            <a:rPr lang="ru-RU" sz="2400" dirty="0" smtClean="0"/>
            <a:t>Учебные кабинеты школы будут оснащены современными проекторами.</a:t>
          </a:r>
          <a:endParaRPr lang="ru-RU" sz="2400" dirty="0"/>
        </a:p>
      </dgm:t>
    </dgm:pt>
    <dgm:pt modelId="{5C47AA4F-1855-431C-9EB4-EE1645086043}" type="parTrans" cxnId="{2F1D3060-4655-4ECE-A305-F6CE0335CF67}">
      <dgm:prSet/>
      <dgm:spPr/>
      <dgm:t>
        <a:bodyPr/>
        <a:lstStyle/>
        <a:p>
          <a:endParaRPr lang="ru-RU"/>
        </a:p>
      </dgm:t>
    </dgm:pt>
    <dgm:pt modelId="{A4440F2D-0434-43B5-A4B3-1D02FAB5EBA5}" type="sibTrans" cxnId="{2F1D3060-4655-4ECE-A305-F6CE0335CF67}">
      <dgm:prSet/>
      <dgm:spPr/>
      <dgm:t>
        <a:bodyPr/>
        <a:lstStyle/>
        <a:p>
          <a:endParaRPr lang="ru-RU"/>
        </a:p>
      </dgm:t>
    </dgm:pt>
    <dgm:pt modelId="{2ED822C9-667F-4A38-9F56-DC99110E2C7B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50A45FCC-AD8B-4431-AD64-5502DF4AC73C}" type="parTrans" cxnId="{A0526457-3A05-4BD4-9654-BD74C7D278E6}">
      <dgm:prSet/>
      <dgm:spPr/>
      <dgm:t>
        <a:bodyPr/>
        <a:lstStyle/>
        <a:p>
          <a:endParaRPr lang="ru-RU"/>
        </a:p>
      </dgm:t>
    </dgm:pt>
    <dgm:pt modelId="{AE9A22D4-AA93-448E-89CF-6795246D288A}" type="sibTrans" cxnId="{A0526457-3A05-4BD4-9654-BD74C7D278E6}">
      <dgm:prSet/>
      <dgm:spPr/>
      <dgm:t>
        <a:bodyPr/>
        <a:lstStyle/>
        <a:p>
          <a:endParaRPr lang="ru-RU"/>
        </a:p>
      </dgm:t>
    </dgm:pt>
    <dgm:pt modelId="{94B3140F-725D-4A9A-A26F-133CF249C0D9}">
      <dgm:prSet phldrT="[Текст]"/>
      <dgm:spPr/>
      <dgm:t>
        <a:bodyPr/>
        <a:lstStyle/>
        <a:p>
          <a:r>
            <a:rPr lang="ru-RU" dirty="0" smtClean="0"/>
            <a:t>Повышение интереса обучающихся к созданию презентаций и  проектов.</a:t>
          </a:r>
          <a:endParaRPr lang="ru-RU" dirty="0"/>
        </a:p>
      </dgm:t>
    </dgm:pt>
    <dgm:pt modelId="{9EF2C2F1-9B71-45D2-A50D-C0E32A09D4A3}" type="parTrans" cxnId="{E13D370D-6F8D-415A-8CF8-38F6EC993D91}">
      <dgm:prSet/>
      <dgm:spPr/>
      <dgm:t>
        <a:bodyPr/>
        <a:lstStyle/>
        <a:p>
          <a:endParaRPr lang="ru-RU"/>
        </a:p>
      </dgm:t>
    </dgm:pt>
    <dgm:pt modelId="{A62FC1B7-100F-46B2-92D5-76D64D0C4901}" type="sibTrans" cxnId="{E13D370D-6F8D-415A-8CF8-38F6EC993D91}">
      <dgm:prSet/>
      <dgm:spPr/>
      <dgm:t>
        <a:bodyPr/>
        <a:lstStyle/>
        <a:p>
          <a:endParaRPr lang="ru-RU"/>
        </a:p>
      </dgm:t>
    </dgm:pt>
    <dgm:pt modelId="{8C43E5C0-739A-4F4E-8A00-C7411087084B}">
      <dgm:prSet phldrT="[Текст]"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FB82380A-2C99-43BE-A51B-AA1C615C8603}" type="parTrans" cxnId="{78EA3069-0CF3-40DF-B1EC-834982940896}">
      <dgm:prSet/>
      <dgm:spPr/>
      <dgm:t>
        <a:bodyPr/>
        <a:lstStyle/>
        <a:p>
          <a:endParaRPr lang="ru-RU"/>
        </a:p>
      </dgm:t>
    </dgm:pt>
    <dgm:pt modelId="{F2B3DD9E-4443-4377-ADFB-ACC0CAB5C8FE}" type="sibTrans" cxnId="{78EA3069-0CF3-40DF-B1EC-834982940896}">
      <dgm:prSet/>
      <dgm:spPr/>
      <dgm:t>
        <a:bodyPr/>
        <a:lstStyle/>
        <a:p>
          <a:endParaRPr lang="ru-RU"/>
        </a:p>
      </dgm:t>
    </dgm:pt>
    <dgm:pt modelId="{3CAA6848-A932-4F23-B141-1B140C1945E2}">
      <dgm:prSet phldrT="[Текст]"/>
      <dgm:spPr/>
      <dgm:t>
        <a:bodyPr/>
        <a:lstStyle/>
        <a:p>
          <a:r>
            <a:rPr lang="ru-RU" dirty="0" smtClean="0"/>
            <a:t>Создание условий для наилучшего проявления и развития способностей школьников</a:t>
          </a:r>
          <a:endParaRPr lang="ru-RU" dirty="0"/>
        </a:p>
      </dgm:t>
    </dgm:pt>
    <dgm:pt modelId="{0D13EA5A-12BA-4E8D-A29D-D936614A895D}" type="parTrans" cxnId="{9A6CB140-EF8E-4D00-93DF-BFF3F2E9B822}">
      <dgm:prSet/>
      <dgm:spPr/>
      <dgm:t>
        <a:bodyPr/>
        <a:lstStyle/>
        <a:p>
          <a:endParaRPr lang="ru-RU"/>
        </a:p>
      </dgm:t>
    </dgm:pt>
    <dgm:pt modelId="{101D7616-76ED-4230-9191-837EDDFFBDA0}" type="sibTrans" cxnId="{9A6CB140-EF8E-4D00-93DF-BFF3F2E9B822}">
      <dgm:prSet/>
      <dgm:spPr/>
      <dgm:t>
        <a:bodyPr/>
        <a:lstStyle/>
        <a:p>
          <a:endParaRPr lang="ru-RU"/>
        </a:p>
      </dgm:t>
    </dgm:pt>
    <dgm:pt modelId="{3894633D-03B9-4A96-BBFA-6CE9E4D89F2C}">
      <dgm:prSet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4B63F507-59CC-4725-BBFE-79D5207A54C1}" type="parTrans" cxnId="{30951B42-27D0-4AF9-8826-66B8DE68FE6E}">
      <dgm:prSet/>
      <dgm:spPr/>
      <dgm:t>
        <a:bodyPr/>
        <a:lstStyle/>
        <a:p>
          <a:endParaRPr lang="ru-RU"/>
        </a:p>
      </dgm:t>
    </dgm:pt>
    <dgm:pt modelId="{7A9E576F-CB4A-4159-AFA4-CE76AA4E5912}" type="sibTrans" cxnId="{30951B42-27D0-4AF9-8826-66B8DE68FE6E}">
      <dgm:prSet/>
      <dgm:spPr/>
      <dgm:t>
        <a:bodyPr/>
        <a:lstStyle/>
        <a:p>
          <a:endParaRPr lang="ru-RU"/>
        </a:p>
      </dgm:t>
    </dgm:pt>
    <dgm:pt modelId="{1BF90B93-BF37-438E-8CE6-AFA7E942E399}">
      <dgm:prSet/>
      <dgm:spPr/>
      <dgm:t>
        <a:bodyPr/>
        <a:lstStyle/>
        <a:p>
          <a:r>
            <a:rPr lang="ru-RU" dirty="0" smtClean="0"/>
            <a:t>Повышение качества и эффективности проводимых уроков и  мероприятий.   </a:t>
          </a:r>
          <a:endParaRPr lang="ru-RU" dirty="0"/>
        </a:p>
      </dgm:t>
    </dgm:pt>
    <dgm:pt modelId="{616A5510-CE54-4BA7-824D-1E76800D6989}" type="parTrans" cxnId="{89BCFC18-0AF4-40B3-B668-FE030A273CB0}">
      <dgm:prSet/>
      <dgm:spPr/>
      <dgm:t>
        <a:bodyPr/>
        <a:lstStyle/>
        <a:p>
          <a:endParaRPr lang="ru-RU"/>
        </a:p>
      </dgm:t>
    </dgm:pt>
    <dgm:pt modelId="{6E8B8820-E6A0-4F2D-9D4E-80A68BC3472E}" type="sibTrans" cxnId="{89BCFC18-0AF4-40B3-B668-FE030A273CB0}">
      <dgm:prSet/>
      <dgm:spPr/>
      <dgm:t>
        <a:bodyPr/>
        <a:lstStyle/>
        <a:p>
          <a:endParaRPr lang="ru-RU"/>
        </a:p>
      </dgm:t>
    </dgm:pt>
    <dgm:pt modelId="{E0D5440E-ABCE-430A-8FE0-5A990A5712A0}" type="pres">
      <dgm:prSet presAssocID="{6141FDA6-EDB4-4F89-83C2-DBCE795BA8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34117-CE7A-4742-BE67-2E0725F1119A}" type="pres">
      <dgm:prSet presAssocID="{423C7A24-62CB-4A43-B0A8-52E924F0AB50}" presName="composite" presStyleCnt="0"/>
      <dgm:spPr/>
    </dgm:pt>
    <dgm:pt modelId="{9755D5B2-678C-4C82-804A-332094BEA114}" type="pres">
      <dgm:prSet presAssocID="{423C7A24-62CB-4A43-B0A8-52E924F0AB5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FC1E2-2F91-4CE2-93AA-BED800295C14}" type="pres">
      <dgm:prSet presAssocID="{423C7A24-62CB-4A43-B0A8-52E924F0AB5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69B8-6609-445B-8453-9519BC65A13B}" type="pres">
      <dgm:prSet presAssocID="{B38CDF6A-3DE1-48A2-AB1C-CBC696FEC859}" presName="sp" presStyleCnt="0"/>
      <dgm:spPr/>
    </dgm:pt>
    <dgm:pt modelId="{82612F36-6132-481F-AC46-A2857A5A7334}" type="pres">
      <dgm:prSet presAssocID="{3894633D-03B9-4A96-BBFA-6CE9E4D89F2C}" presName="composite" presStyleCnt="0"/>
      <dgm:spPr/>
    </dgm:pt>
    <dgm:pt modelId="{06774131-895C-4F05-84D8-727CB9145257}" type="pres">
      <dgm:prSet presAssocID="{3894633D-03B9-4A96-BBFA-6CE9E4D89F2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C3DFB-8CB7-4210-B58B-7B4EB1FC4957}" type="pres">
      <dgm:prSet presAssocID="{3894633D-03B9-4A96-BBFA-6CE9E4D89F2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5220A-1D27-4D24-BDFF-30D33BB3F5FD}" type="pres">
      <dgm:prSet presAssocID="{7A9E576F-CB4A-4159-AFA4-CE76AA4E5912}" presName="sp" presStyleCnt="0"/>
      <dgm:spPr/>
    </dgm:pt>
    <dgm:pt modelId="{E6C79194-88B6-49EF-84F7-6FE4619AFAB3}" type="pres">
      <dgm:prSet presAssocID="{2ED822C9-667F-4A38-9F56-DC99110E2C7B}" presName="composite" presStyleCnt="0"/>
      <dgm:spPr/>
    </dgm:pt>
    <dgm:pt modelId="{AD04F0F7-0B62-4671-A316-3F541073CA9C}" type="pres">
      <dgm:prSet presAssocID="{2ED822C9-667F-4A38-9F56-DC99110E2C7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FDB7-7FFC-4F9B-9A4A-F705A8D17498}" type="pres">
      <dgm:prSet presAssocID="{2ED822C9-667F-4A38-9F56-DC99110E2C7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7AF0A-CE11-44B0-B1F7-37B65386643F}" type="pres">
      <dgm:prSet presAssocID="{AE9A22D4-AA93-448E-89CF-6795246D288A}" presName="sp" presStyleCnt="0"/>
      <dgm:spPr/>
    </dgm:pt>
    <dgm:pt modelId="{32D167D4-4006-4A12-818C-DD36D87B8D5C}" type="pres">
      <dgm:prSet presAssocID="{8C43E5C0-739A-4F4E-8A00-C7411087084B}" presName="composite" presStyleCnt="0"/>
      <dgm:spPr/>
    </dgm:pt>
    <dgm:pt modelId="{3C8A36DB-6C75-482E-8210-AE7C9A592DB1}" type="pres">
      <dgm:prSet presAssocID="{8C43E5C0-739A-4F4E-8A00-C7411087084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B6712-BCDB-4B8F-811B-275BFFBB2413}" type="pres">
      <dgm:prSet presAssocID="{8C43E5C0-739A-4F4E-8A00-C7411087084B}" presName="descendantText" presStyleLbl="alignAcc1" presStyleIdx="3" presStyleCnt="4" custScaleY="117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2F4F90-3924-419D-B883-7EB0749A0FE8}" type="presOf" srcId="{6141FDA6-EDB4-4F89-83C2-DBCE795BA85B}" destId="{E0D5440E-ABCE-430A-8FE0-5A990A5712A0}" srcOrd="0" destOrd="0" presId="urn:microsoft.com/office/officeart/2005/8/layout/chevron2"/>
    <dgm:cxn modelId="{45F3ADE3-28D0-4E54-808E-BED8104C3014}" srcId="{6141FDA6-EDB4-4F89-83C2-DBCE795BA85B}" destId="{423C7A24-62CB-4A43-B0A8-52E924F0AB50}" srcOrd="0" destOrd="0" parTransId="{F92EA9C2-8B45-4B4A-AC04-1D0CAE9F8B0D}" sibTransId="{B38CDF6A-3DE1-48A2-AB1C-CBC696FEC859}"/>
    <dgm:cxn modelId="{79137711-4F25-4B70-A97C-72DD799F3B4C}" type="presOf" srcId="{1BF90B93-BF37-438E-8CE6-AFA7E942E399}" destId="{E86C3DFB-8CB7-4210-B58B-7B4EB1FC4957}" srcOrd="0" destOrd="0" presId="urn:microsoft.com/office/officeart/2005/8/layout/chevron2"/>
    <dgm:cxn modelId="{45593FC7-C990-40B9-89AE-8F6D2750C633}" type="presOf" srcId="{8FC6F8EC-252C-41AC-B613-F7AD1C888190}" destId="{B71FC1E2-2F91-4CE2-93AA-BED800295C14}" srcOrd="0" destOrd="0" presId="urn:microsoft.com/office/officeart/2005/8/layout/chevron2"/>
    <dgm:cxn modelId="{30951B42-27D0-4AF9-8826-66B8DE68FE6E}" srcId="{6141FDA6-EDB4-4F89-83C2-DBCE795BA85B}" destId="{3894633D-03B9-4A96-BBFA-6CE9E4D89F2C}" srcOrd="1" destOrd="0" parTransId="{4B63F507-59CC-4725-BBFE-79D5207A54C1}" sibTransId="{7A9E576F-CB4A-4159-AFA4-CE76AA4E5912}"/>
    <dgm:cxn modelId="{A0526457-3A05-4BD4-9654-BD74C7D278E6}" srcId="{6141FDA6-EDB4-4F89-83C2-DBCE795BA85B}" destId="{2ED822C9-667F-4A38-9F56-DC99110E2C7B}" srcOrd="2" destOrd="0" parTransId="{50A45FCC-AD8B-4431-AD64-5502DF4AC73C}" sibTransId="{AE9A22D4-AA93-448E-89CF-6795246D288A}"/>
    <dgm:cxn modelId="{20E19D9D-AF8D-45C1-B5EA-9ACFA65D7D26}" type="presOf" srcId="{3894633D-03B9-4A96-BBFA-6CE9E4D89F2C}" destId="{06774131-895C-4F05-84D8-727CB9145257}" srcOrd="0" destOrd="0" presId="urn:microsoft.com/office/officeart/2005/8/layout/chevron2"/>
    <dgm:cxn modelId="{2E50DE77-ED57-4E79-BFC7-6DEB7257FA85}" type="presOf" srcId="{3CAA6848-A932-4F23-B141-1B140C1945E2}" destId="{40EB6712-BCDB-4B8F-811B-275BFFBB2413}" srcOrd="0" destOrd="0" presId="urn:microsoft.com/office/officeart/2005/8/layout/chevron2"/>
    <dgm:cxn modelId="{C345CBF4-C9A3-4A5E-B323-4C77537D7FD3}" type="presOf" srcId="{8C43E5C0-739A-4F4E-8A00-C7411087084B}" destId="{3C8A36DB-6C75-482E-8210-AE7C9A592DB1}" srcOrd="0" destOrd="0" presId="urn:microsoft.com/office/officeart/2005/8/layout/chevron2"/>
    <dgm:cxn modelId="{F359502E-4F73-4616-9AC9-81CFB7756303}" type="presOf" srcId="{94B3140F-725D-4A9A-A26F-133CF249C0D9}" destId="{AD2CFDB7-7FFC-4F9B-9A4A-F705A8D17498}" srcOrd="0" destOrd="0" presId="urn:microsoft.com/office/officeart/2005/8/layout/chevron2"/>
    <dgm:cxn modelId="{4F04936F-7AFE-445D-8EF1-3C8E0224CAAE}" type="presOf" srcId="{2ED822C9-667F-4A38-9F56-DC99110E2C7B}" destId="{AD04F0F7-0B62-4671-A316-3F541073CA9C}" srcOrd="0" destOrd="0" presId="urn:microsoft.com/office/officeart/2005/8/layout/chevron2"/>
    <dgm:cxn modelId="{E13D370D-6F8D-415A-8CF8-38F6EC993D91}" srcId="{2ED822C9-667F-4A38-9F56-DC99110E2C7B}" destId="{94B3140F-725D-4A9A-A26F-133CF249C0D9}" srcOrd="0" destOrd="0" parTransId="{9EF2C2F1-9B71-45D2-A50D-C0E32A09D4A3}" sibTransId="{A62FC1B7-100F-46B2-92D5-76D64D0C4901}"/>
    <dgm:cxn modelId="{9A6CB140-EF8E-4D00-93DF-BFF3F2E9B822}" srcId="{8C43E5C0-739A-4F4E-8A00-C7411087084B}" destId="{3CAA6848-A932-4F23-B141-1B140C1945E2}" srcOrd="0" destOrd="0" parTransId="{0D13EA5A-12BA-4E8D-A29D-D936614A895D}" sibTransId="{101D7616-76ED-4230-9191-837EDDFFBDA0}"/>
    <dgm:cxn modelId="{78EA3069-0CF3-40DF-B1EC-834982940896}" srcId="{6141FDA6-EDB4-4F89-83C2-DBCE795BA85B}" destId="{8C43E5C0-739A-4F4E-8A00-C7411087084B}" srcOrd="3" destOrd="0" parTransId="{FB82380A-2C99-43BE-A51B-AA1C615C8603}" sibTransId="{F2B3DD9E-4443-4377-ADFB-ACC0CAB5C8FE}"/>
    <dgm:cxn modelId="{89BCFC18-0AF4-40B3-B668-FE030A273CB0}" srcId="{3894633D-03B9-4A96-BBFA-6CE9E4D89F2C}" destId="{1BF90B93-BF37-438E-8CE6-AFA7E942E399}" srcOrd="0" destOrd="0" parTransId="{616A5510-CE54-4BA7-824D-1E76800D6989}" sibTransId="{6E8B8820-E6A0-4F2D-9D4E-80A68BC3472E}"/>
    <dgm:cxn modelId="{9C371726-FFF3-4010-97D2-92A1A26E287E}" type="presOf" srcId="{423C7A24-62CB-4A43-B0A8-52E924F0AB50}" destId="{9755D5B2-678C-4C82-804A-332094BEA114}" srcOrd="0" destOrd="0" presId="urn:microsoft.com/office/officeart/2005/8/layout/chevron2"/>
    <dgm:cxn modelId="{2F1D3060-4655-4ECE-A305-F6CE0335CF67}" srcId="{423C7A24-62CB-4A43-B0A8-52E924F0AB50}" destId="{8FC6F8EC-252C-41AC-B613-F7AD1C888190}" srcOrd="0" destOrd="0" parTransId="{5C47AA4F-1855-431C-9EB4-EE1645086043}" sibTransId="{A4440F2D-0434-43B5-A4B3-1D02FAB5EBA5}"/>
    <dgm:cxn modelId="{668CD8E1-8F2E-48E7-A586-36C332A45668}" type="presParOf" srcId="{E0D5440E-ABCE-430A-8FE0-5A990A5712A0}" destId="{95B34117-CE7A-4742-BE67-2E0725F1119A}" srcOrd="0" destOrd="0" presId="urn:microsoft.com/office/officeart/2005/8/layout/chevron2"/>
    <dgm:cxn modelId="{B4796D28-713A-4100-BA8F-109913451C13}" type="presParOf" srcId="{95B34117-CE7A-4742-BE67-2E0725F1119A}" destId="{9755D5B2-678C-4C82-804A-332094BEA114}" srcOrd="0" destOrd="0" presId="urn:microsoft.com/office/officeart/2005/8/layout/chevron2"/>
    <dgm:cxn modelId="{44ADBD5C-F6CF-44E5-8920-84713E3A484F}" type="presParOf" srcId="{95B34117-CE7A-4742-BE67-2E0725F1119A}" destId="{B71FC1E2-2F91-4CE2-93AA-BED800295C14}" srcOrd="1" destOrd="0" presId="urn:microsoft.com/office/officeart/2005/8/layout/chevron2"/>
    <dgm:cxn modelId="{97CABEFA-2128-428E-AD91-A120F342C1E0}" type="presParOf" srcId="{E0D5440E-ABCE-430A-8FE0-5A990A5712A0}" destId="{2A7069B8-6609-445B-8453-9519BC65A13B}" srcOrd="1" destOrd="0" presId="urn:microsoft.com/office/officeart/2005/8/layout/chevron2"/>
    <dgm:cxn modelId="{AD86539F-C98B-4857-BE9E-A463603AEE28}" type="presParOf" srcId="{E0D5440E-ABCE-430A-8FE0-5A990A5712A0}" destId="{82612F36-6132-481F-AC46-A2857A5A7334}" srcOrd="2" destOrd="0" presId="urn:microsoft.com/office/officeart/2005/8/layout/chevron2"/>
    <dgm:cxn modelId="{62B5AAFC-A17F-442A-86DF-11380FB7BEE7}" type="presParOf" srcId="{82612F36-6132-481F-AC46-A2857A5A7334}" destId="{06774131-895C-4F05-84D8-727CB9145257}" srcOrd="0" destOrd="0" presId="urn:microsoft.com/office/officeart/2005/8/layout/chevron2"/>
    <dgm:cxn modelId="{4F502616-82A9-4844-BC49-D7321DCD86FB}" type="presParOf" srcId="{82612F36-6132-481F-AC46-A2857A5A7334}" destId="{E86C3DFB-8CB7-4210-B58B-7B4EB1FC4957}" srcOrd="1" destOrd="0" presId="urn:microsoft.com/office/officeart/2005/8/layout/chevron2"/>
    <dgm:cxn modelId="{8260B0EF-34E7-4310-B5FF-58D31A1DC6FF}" type="presParOf" srcId="{E0D5440E-ABCE-430A-8FE0-5A990A5712A0}" destId="{B1F5220A-1D27-4D24-BDFF-30D33BB3F5FD}" srcOrd="3" destOrd="0" presId="urn:microsoft.com/office/officeart/2005/8/layout/chevron2"/>
    <dgm:cxn modelId="{5F11F44C-E0AE-4510-93CB-AE2065D47611}" type="presParOf" srcId="{E0D5440E-ABCE-430A-8FE0-5A990A5712A0}" destId="{E6C79194-88B6-49EF-84F7-6FE4619AFAB3}" srcOrd="4" destOrd="0" presId="urn:microsoft.com/office/officeart/2005/8/layout/chevron2"/>
    <dgm:cxn modelId="{CF37B86F-E9BA-4A60-9585-70D334CA79B9}" type="presParOf" srcId="{E6C79194-88B6-49EF-84F7-6FE4619AFAB3}" destId="{AD04F0F7-0B62-4671-A316-3F541073CA9C}" srcOrd="0" destOrd="0" presId="urn:microsoft.com/office/officeart/2005/8/layout/chevron2"/>
    <dgm:cxn modelId="{83E00078-53CC-487A-AD39-54807FE0FDE5}" type="presParOf" srcId="{E6C79194-88B6-49EF-84F7-6FE4619AFAB3}" destId="{AD2CFDB7-7FFC-4F9B-9A4A-F705A8D17498}" srcOrd="1" destOrd="0" presId="urn:microsoft.com/office/officeart/2005/8/layout/chevron2"/>
    <dgm:cxn modelId="{6182FA12-8875-423D-AB0E-E83381A9B210}" type="presParOf" srcId="{E0D5440E-ABCE-430A-8FE0-5A990A5712A0}" destId="{2267AF0A-CE11-44B0-B1F7-37B65386643F}" srcOrd="5" destOrd="0" presId="urn:microsoft.com/office/officeart/2005/8/layout/chevron2"/>
    <dgm:cxn modelId="{C2E80707-55ED-4487-A719-396DCB608B2E}" type="presParOf" srcId="{E0D5440E-ABCE-430A-8FE0-5A990A5712A0}" destId="{32D167D4-4006-4A12-818C-DD36D87B8D5C}" srcOrd="6" destOrd="0" presId="urn:microsoft.com/office/officeart/2005/8/layout/chevron2"/>
    <dgm:cxn modelId="{13823064-0623-448F-BE8C-029D642EB049}" type="presParOf" srcId="{32D167D4-4006-4A12-818C-DD36D87B8D5C}" destId="{3C8A36DB-6C75-482E-8210-AE7C9A592DB1}" srcOrd="0" destOrd="0" presId="urn:microsoft.com/office/officeart/2005/8/layout/chevron2"/>
    <dgm:cxn modelId="{4D84FB8D-84A0-42D6-A718-FA50BA7DF1F4}" type="presParOf" srcId="{32D167D4-4006-4A12-818C-DD36D87B8D5C}" destId="{40EB6712-BCDB-4B8F-811B-275BFFBB24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DEDA8-ECE2-47B2-8619-D60563258F9B}">
      <dsp:nvSpPr>
        <dsp:cNvPr id="0" name=""/>
        <dsp:cNvSpPr/>
      </dsp:nvSpPr>
      <dsp:spPr>
        <a:xfrm>
          <a:off x="0" y="214624"/>
          <a:ext cx="8143932" cy="12132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Постановление Правительства Тверской области от 20.04.2021 № 232-пп «О предоставлении из областного бюджета Тверской области иных межбюджетных трансфертов местным бюджетам на реализацию проектов в рамках поддержки школьных инициатив Тверской области»</a:t>
          </a:r>
          <a:endParaRPr lang="ru-RU" sz="1700" kern="1200" dirty="0"/>
        </a:p>
      </dsp:txBody>
      <dsp:txXfrm>
        <a:off x="59228" y="273852"/>
        <a:ext cx="8025476" cy="1094833"/>
      </dsp:txXfrm>
    </dsp:sp>
    <dsp:sp modelId="{51383FCB-3B75-4667-8188-4BD1F86EE996}">
      <dsp:nvSpPr>
        <dsp:cNvPr id="0" name=""/>
        <dsp:cNvSpPr/>
      </dsp:nvSpPr>
      <dsp:spPr>
        <a:xfrm>
          <a:off x="0" y="1476874"/>
          <a:ext cx="8143932" cy="1213289"/>
        </a:xfrm>
        <a:prstGeom prst="roundRect">
          <a:avLst/>
        </a:prstGeom>
        <a:solidFill>
          <a:schemeClr val="accent2">
            <a:hueOff val="-852980"/>
            <a:satOff val="-9616"/>
            <a:lumOff val="11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Постановление Администрации Весьегонского муниципального округа от 22.01.2025 № 26  «Об утверждении муниципального проекта «Проектор в каждый класс» в рамках поддержки школьных инициатив Тверской области»</a:t>
          </a:r>
          <a:endParaRPr lang="ru-RU" sz="1700" kern="1200" dirty="0"/>
        </a:p>
      </dsp:txBody>
      <dsp:txXfrm>
        <a:off x="59228" y="1536102"/>
        <a:ext cx="8025476" cy="1094833"/>
      </dsp:txXfrm>
    </dsp:sp>
    <dsp:sp modelId="{8F293C57-CCC4-4B17-B9CF-11F8B01AF592}">
      <dsp:nvSpPr>
        <dsp:cNvPr id="0" name=""/>
        <dsp:cNvSpPr/>
      </dsp:nvSpPr>
      <dsp:spPr>
        <a:xfrm>
          <a:off x="0" y="2739123"/>
          <a:ext cx="8143932" cy="1213289"/>
        </a:xfrm>
        <a:prstGeom prst="roundRect">
          <a:avLst/>
        </a:prstGeom>
        <a:solidFill>
          <a:schemeClr val="accent2">
            <a:hueOff val="-1705961"/>
            <a:satOff val="-19232"/>
            <a:lumOff val="23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Приказ Отдела образования Администрации Весьегонского муниципального округа от 14.01.2025 № п.3 «О муниципальном проекте «Проектор в каждый класс» </a:t>
          </a:r>
          <a:endParaRPr lang="ru-RU" sz="1700" kern="1200" dirty="0" smtClean="0"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9228" y="2798351"/>
        <a:ext cx="8025476" cy="1094833"/>
      </dsp:txXfrm>
    </dsp:sp>
    <dsp:sp modelId="{A7646675-A37D-41B5-A673-FA326D977CCA}">
      <dsp:nvSpPr>
        <dsp:cNvPr id="0" name=""/>
        <dsp:cNvSpPr/>
      </dsp:nvSpPr>
      <dsp:spPr>
        <a:xfrm>
          <a:off x="0" y="4065669"/>
          <a:ext cx="8143932" cy="1213289"/>
        </a:xfrm>
        <a:prstGeom prst="roundRect">
          <a:avLst/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Приказ по МБОУ «Весьегонская СОШ» от 10.12.2024 №49 п.3 «О проекте «Школьная инициатива»: «Проектор в каждый класс»</a:t>
          </a:r>
        </a:p>
      </dsp:txBody>
      <dsp:txXfrm>
        <a:off x="59228" y="4124897"/>
        <a:ext cx="8025476" cy="109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2E172-0AE1-4DD7-AFAC-BFAC10F7B90E}">
      <dsp:nvSpPr>
        <dsp:cNvPr id="0" name=""/>
        <dsp:cNvSpPr/>
      </dsp:nvSpPr>
      <dsp:spPr>
        <a:xfrm>
          <a:off x="4142621" y="549989"/>
          <a:ext cx="3312057" cy="103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438"/>
              </a:lnTo>
              <a:lnTo>
                <a:pt x="3312057" y="833438"/>
              </a:lnTo>
              <a:lnTo>
                <a:pt x="3312057" y="10382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19B0F-6A0E-49C0-8765-76724CC48ED1}">
      <dsp:nvSpPr>
        <dsp:cNvPr id="0" name=""/>
        <dsp:cNvSpPr/>
      </dsp:nvSpPr>
      <dsp:spPr>
        <a:xfrm>
          <a:off x="4142621" y="549989"/>
          <a:ext cx="541106" cy="1038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3438"/>
              </a:lnTo>
              <a:lnTo>
                <a:pt x="541106" y="833438"/>
              </a:lnTo>
              <a:lnTo>
                <a:pt x="541106" y="10382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0CA0D-9215-4B16-A006-EA66E17258FA}">
      <dsp:nvSpPr>
        <dsp:cNvPr id="0" name=""/>
        <dsp:cNvSpPr/>
      </dsp:nvSpPr>
      <dsp:spPr>
        <a:xfrm>
          <a:off x="1510704" y="549989"/>
          <a:ext cx="2631917" cy="1038207"/>
        </a:xfrm>
        <a:custGeom>
          <a:avLst/>
          <a:gdLst/>
          <a:ahLst/>
          <a:cxnLst/>
          <a:rect l="0" t="0" r="0" b="0"/>
          <a:pathLst>
            <a:path>
              <a:moveTo>
                <a:pt x="2631917" y="0"/>
              </a:moveTo>
              <a:lnTo>
                <a:pt x="2631917" y="833438"/>
              </a:lnTo>
              <a:lnTo>
                <a:pt x="0" y="833438"/>
              </a:lnTo>
              <a:lnTo>
                <a:pt x="0" y="10382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F1D43-E084-4C3E-9AFE-E18ED8C8DC35}">
      <dsp:nvSpPr>
        <dsp:cNvPr id="0" name=""/>
        <dsp:cNvSpPr/>
      </dsp:nvSpPr>
      <dsp:spPr>
        <a:xfrm>
          <a:off x="2022295" y="-233320"/>
          <a:ext cx="4240653" cy="7833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1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318908-CE01-43AB-87F6-DF8958278892}">
      <dsp:nvSpPr>
        <dsp:cNvPr id="0" name=""/>
        <dsp:cNvSpPr/>
      </dsp:nvSpPr>
      <dsp:spPr>
        <a:xfrm>
          <a:off x="2267895" y="0"/>
          <a:ext cx="4240653" cy="7833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all" spc="0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rPr>
            <a:t>Цель Проекта:</a:t>
          </a:r>
          <a:endParaRPr lang="ru-RU" sz="2400" b="1" kern="1200" cap="all" spc="0" dirty="0">
            <a:ln w="9000" cmpd="sng">
              <a:solidFill>
                <a:srgbClr val="7030A0"/>
              </a:solidFill>
              <a:prstDash val="solid"/>
            </a:ln>
            <a:solidFill>
              <a:srgbClr val="7030A0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290837" y="22942"/>
        <a:ext cx="4194769" cy="737425"/>
      </dsp:txXfrm>
    </dsp:sp>
    <dsp:sp modelId="{D088BE53-0C86-4071-9133-CE485D32640B}">
      <dsp:nvSpPr>
        <dsp:cNvPr id="0" name=""/>
        <dsp:cNvSpPr/>
      </dsp:nvSpPr>
      <dsp:spPr>
        <a:xfrm>
          <a:off x="3432" y="1588197"/>
          <a:ext cx="3014543" cy="4296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2">
                <a:hueOff val="0"/>
                <a:satOff val="0"/>
                <a:lumOff val="0"/>
                <a:alphaOff val="0"/>
                <a:tint val="74000"/>
                <a:satMod val="100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EA4AAE-F6EF-44E6-B33D-AC64B81CE7FF}">
      <dsp:nvSpPr>
        <dsp:cNvPr id="0" name=""/>
        <dsp:cNvSpPr/>
      </dsp:nvSpPr>
      <dsp:spPr>
        <a:xfrm>
          <a:off x="249032" y="1821517"/>
          <a:ext cx="3014543" cy="4296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выявление и поддержка инициатив обучающихся МБОУ «Весьегонская СОШ» в реализации проектов,    направленных на развитие школьной инфраструктуры, развитие диалога между   участниками образовательных отношений и органами местного самоуправления;</a:t>
          </a:r>
          <a:endParaRPr lang="ru-RU" sz="1800" kern="1200" dirty="0"/>
        </a:p>
      </dsp:txBody>
      <dsp:txXfrm>
        <a:off x="337325" y="1909810"/>
        <a:ext cx="2837957" cy="4120379"/>
      </dsp:txXfrm>
    </dsp:sp>
    <dsp:sp modelId="{5AB323EB-1C67-4157-BB6C-E2B94B8E0CFF}">
      <dsp:nvSpPr>
        <dsp:cNvPr id="0" name=""/>
        <dsp:cNvSpPr/>
      </dsp:nvSpPr>
      <dsp:spPr>
        <a:xfrm>
          <a:off x="3509176" y="1588197"/>
          <a:ext cx="2349102" cy="19764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3">
                <a:tint val="74000"/>
                <a:satMod val="100000"/>
                <a:lumMod val="104000"/>
              </a:schemeClr>
            </a:gs>
            <a:gs pos="100000">
              <a:schemeClr val="accent3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C761985-8C2E-4FF0-B104-F83771AE9FBB}">
      <dsp:nvSpPr>
        <dsp:cNvPr id="0" name=""/>
        <dsp:cNvSpPr/>
      </dsp:nvSpPr>
      <dsp:spPr>
        <a:xfrm>
          <a:off x="3754776" y="1821517"/>
          <a:ext cx="2349102" cy="19764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1800" kern="1200" dirty="0" smtClean="0"/>
            <a:t>реализация новых идей по обустройству школьной инфраструктуры;</a:t>
          </a:r>
          <a:endParaRPr lang="ru-RU" sz="1800" kern="1200" dirty="0"/>
        </a:p>
      </dsp:txBody>
      <dsp:txXfrm>
        <a:off x="3812664" y="1879405"/>
        <a:ext cx="2233326" cy="1860681"/>
      </dsp:txXfrm>
    </dsp:sp>
    <dsp:sp modelId="{68BAF91A-B596-4189-AACE-9371B661826B}">
      <dsp:nvSpPr>
        <dsp:cNvPr id="0" name=""/>
        <dsp:cNvSpPr/>
      </dsp:nvSpPr>
      <dsp:spPr>
        <a:xfrm>
          <a:off x="6349479" y="1588197"/>
          <a:ext cx="2210400" cy="28887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9000"/>
                <a:alpha val="100000"/>
                <a:satMod val="109000"/>
                <a:lumMod val="110000"/>
              </a:schemeClr>
            </a:gs>
            <a:gs pos="52000">
              <a:schemeClr val="accent4">
                <a:tint val="74000"/>
                <a:satMod val="100000"/>
                <a:lumMod val="104000"/>
              </a:schemeClr>
            </a:gs>
            <a:gs pos="100000">
              <a:schemeClr val="accent4">
                <a:tint val="78000"/>
                <a:satMod val="10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1CCCF44-AEA5-42EB-AAF4-F0C9D161FAB0}">
      <dsp:nvSpPr>
        <dsp:cNvPr id="0" name=""/>
        <dsp:cNvSpPr/>
      </dsp:nvSpPr>
      <dsp:spPr>
        <a:xfrm>
          <a:off x="6595079" y="1821517"/>
          <a:ext cx="2210400" cy="2888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</a:t>
          </a:r>
          <a:r>
            <a:rPr lang="ru-RU" sz="1800" kern="1200" dirty="0" smtClean="0"/>
            <a:t>повышение финансовой и бюджетной грамотности, а также гражданской  активности старшеклассников.</a:t>
          </a:r>
          <a:endParaRPr lang="ru-RU" sz="1800" kern="1200" dirty="0"/>
        </a:p>
      </dsp:txBody>
      <dsp:txXfrm>
        <a:off x="6659819" y="1886257"/>
        <a:ext cx="2080920" cy="2759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51F6F-DE03-4400-B775-F96A4644FE5C}">
      <dsp:nvSpPr>
        <dsp:cNvPr id="0" name=""/>
        <dsp:cNvSpPr/>
      </dsp:nvSpPr>
      <dsp:spPr>
        <a:xfrm>
          <a:off x="0" y="940477"/>
          <a:ext cx="87849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21951-2CC3-4664-BA17-2528CF95C5C2}">
      <dsp:nvSpPr>
        <dsp:cNvPr id="0" name=""/>
        <dsp:cNvSpPr/>
      </dsp:nvSpPr>
      <dsp:spPr>
        <a:xfrm>
          <a:off x="438819" y="131443"/>
          <a:ext cx="7941919" cy="92711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улучшение материально-технической базы МБОУ «Весьегонская СОШ», оснащение учебных кабинетов школы современными проекторами;</a:t>
          </a:r>
          <a:endParaRPr lang="ru-RU" sz="1800" kern="1200" dirty="0"/>
        </a:p>
      </dsp:txBody>
      <dsp:txXfrm>
        <a:off x="484077" y="176701"/>
        <a:ext cx="7851403" cy="836598"/>
      </dsp:txXfrm>
    </dsp:sp>
    <dsp:sp modelId="{E0018170-0BAD-4F37-9833-78236DDF71C1}">
      <dsp:nvSpPr>
        <dsp:cNvPr id="0" name=""/>
        <dsp:cNvSpPr/>
      </dsp:nvSpPr>
      <dsp:spPr>
        <a:xfrm>
          <a:off x="0" y="2054039"/>
          <a:ext cx="87849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E6F13-A2A2-4912-A494-0A0F39278B9E}">
      <dsp:nvSpPr>
        <dsp:cNvPr id="0" name=""/>
        <dsp:cNvSpPr/>
      </dsp:nvSpPr>
      <dsp:spPr>
        <a:xfrm>
          <a:off x="438819" y="1185277"/>
          <a:ext cx="7869979" cy="986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привлечение обучающихся к активному участию в жизни школы; </a:t>
          </a:r>
          <a:endParaRPr lang="ru-RU" sz="1800" kern="1200" dirty="0"/>
        </a:p>
      </dsp:txBody>
      <dsp:txXfrm>
        <a:off x="486993" y="1233451"/>
        <a:ext cx="7773631" cy="890493"/>
      </dsp:txXfrm>
    </dsp:sp>
    <dsp:sp modelId="{618BF73D-A74C-45F4-AB47-37957014C839}">
      <dsp:nvSpPr>
        <dsp:cNvPr id="0" name=""/>
        <dsp:cNvSpPr/>
      </dsp:nvSpPr>
      <dsp:spPr>
        <a:xfrm>
          <a:off x="0" y="3197466"/>
          <a:ext cx="87849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F44D1-702F-464F-94CF-43832F5E87C2}">
      <dsp:nvSpPr>
        <dsp:cNvPr id="0" name=""/>
        <dsp:cNvSpPr/>
      </dsp:nvSpPr>
      <dsp:spPr>
        <a:xfrm>
          <a:off x="438819" y="2298839"/>
          <a:ext cx="7941919" cy="1016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 эффективности образовательного процесса, обеспеченного информационно-образовательными ресурсами</a:t>
          </a:r>
          <a:r>
            <a:rPr lang="ru-RU" sz="700" kern="1200" dirty="0" smtClean="0"/>
            <a:t>; </a:t>
          </a:r>
          <a:endParaRPr lang="ru-RU" sz="700" kern="1200" dirty="0"/>
        </a:p>
      </dsp:txBody>
      <dsp:txXfrm>
        <a:off x="488450" y="2348470"/>
        <a:ext cx="7842657" cy="917444"/>
      </dsp:txXfrm>
    </dsp:sp>
    <dsp:sp modelId="{CD357676-C10C-40B7-A031-794DB1A29067}">
      <dsp:nvSpPr>
        <dsp:cNvPr id="0" name=""/>
        <dsp:cNvSpPr/>
      </dsp:nvSpPr>
      <dsp:spPr>
        <a:xfrm>
          <a:off x="0" y="4347916"/>
          <a:ext cx="87849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99AA9-EB34-43C3-8A64-98719284A35F}">
      <dsp:nvSpPr>
        <dsp:cNvPr id="0" name=""/>
        <dsp:cNvSpPr/>
      </dsp:nvSpPr>
      <dsp:spPr>
        <a:xfrm>
          <a:off x="379811" y="3450175"/>
          <a:ext cx="7941919" cy="10237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условий для наилучшего проявления и развития способностей школьников (создание проектов, презентаций и др.); </a:t>
          </a:r>
          <a:endParaRPr lang="ru-RU" sz="1800" kern="1200" dirty="0"/>
        </a:p>
      </dsp:txBody>
      <dsp:txXfrm>
        <a:off x="429785" y="3500149"/>
        <a:ext cx="7841971" cy="923781"/>
      </dsp:txXfrm>
    </dsp:sp>
    <dsp:sp modelId="{841FB33D-444A-41BC-9B03-D292877C6414}">
      <dsp:nvSpPr>
        <dsp:cNvPr id="0" name=""/>
        <dsp:cNvSpPr/>
      </dsp:nvSpPr>
      <dsp:spPr>
        <a:xfrm>
          <a:off x="0" y="5396389"/>
          <a:ext cx="8784976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ED79A-67FA-4D40-80A8-0C25145C958C}">
      <dsp:nvSpPr>
        <dsp:cNvPr id="0" name=""/>
        <dsp:cNvSpPr/>
      </dsp:nvSpPr>
      <dsp:spPr>
        <a:xfrm>
          <a:off x="438819" y="4592716"/>
          <a:ext cx="7869979" cy="92175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и результативности проводимых уроков и  мероприятий.   </a:t>
          </a:r>
          <a:endParaRPr lang="ru-RU" sz="1800" kern="1200" dirty="0"/>
        </a:p>
      </dsp:txBody>
      <dsp:txXfrm>
        <a:off x="483815" y="4637712"/>
        <a:ext cx="7779987" cy="831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16D29-9DDA-450A-AC17-395759663BF6}">
      <dsp:nvSpPr>
        <dsp:cNvPr id="0" name=""/>
        <dsp:cNvSpPr/>
      </dsp:nvSpPr>
      <dsp:spPr>
        <a:xfrm>
          <a:off x="197148" y="2197"/>
          <a:ext cx="2678841" cy="387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Декабрь 2024 года</a:t>
          </a:r>
          <a:endParaRPr lang="ru-RU" sz="2100" kern="1200" dirty="0"/>
        </a:p>
      </dsp:txBody>
      <dsp:txXfrm>
        <a:off x="208497" y="13546"/>
        <a:ext cx="2656143" cy="364796"/>
      </dsp:txXfrm>
    </dsp:sp>
    <dsp:sp modelId="{ABB7C1B6-BABA-400F-BD82-522CCD268D16}">
      <dsp:nvSpPr>
        <dsp:cNvPr id="0" name=""/>
        <dsp:cNvSpPr/>
      </dsp:nvSpPr>
      <dsp:spPr>
        <a:xfrm>
          <a:off x="465032" y="389691"/>
          <a:ext cx="244096" cy="250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0906"/>
              </a:lnTo>
              <a:lnTo>
                <a:pt x="244096" y="2500906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DDCFD3-E65B-4AFC-A462-8FF69FBD45B7}">
      <dsp:nvSpPr>
        <dsp:cNvPr id="0" name=""/>
        <dsp:cNvSpPr/>
      </dsp:nvSpPr>
      <dsp:spPr>
        <a:xfrm>
          <a:off x="709128" y="726743"/>
          <a:ext cx="4870990" cy="432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Утверждение директором состава рабочей группы с определением ответственных за: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информационное сопровождение;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проведение учебных занятий с обучающимися;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проведение рейтингового голосования;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подготовке презентации;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- подготовки конкурсной документации.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Проведение совещания  рабочей группы работников школы, ответственных за сопровождение проекта.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Утверждение директором плана мероприятий по реализации проекта «Школьные инициативы» в МБОУ «Весьегонская СОШ».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Создание  Школьной инициативной группы.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Проведение совещания с учителями, организующими внеурочную деятельность                школьников.</a:t>
          </a:r>
          <a:endParaRPr lang="ru-RU" sz="1400" kern="1200" dirty="0"/>
        </a:p>
      </dsp:txBody>
      <dsp:txXfrm>
        <a:off x="835882" y="853497"/>
        <a:ext cx="4617482" cy="4074200"/>
      </dsp:txXfrm>
    </dsp:sp>
    <dsp:sp modelId="{A950AC55-57D1-4585-8DE5-83F226E55E13}">
      <dsp:nvSpPr>
        <dsp:cNvPr id="0" name=""/>
        <dsp:cNvSpPr/>
      </dsp:nvSpPr>
      <dsp:spPr>
        <a:xfrm>
          <a:off x="5737848" y="2197"/>
          <a:ext cx="2678841" cy="375653"/>
        </a:xfrm>
        <a:prstGeom prst="roundRect">
          <a:avLst>
            <a:gd name="adj" fmla="val 10000"/>
          </a:avLst>
        </a:prstGeom>
        <a:solidFill>
          <a:schemeClr val="accent2">
            <a:hueOff val="-2558941"/>
            <a:satOff val="-28848"/>
            <a:lumOff val="35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Январь 2025 года</a:t>
          </a:r>
          <a:endParaRPr lang="ru-RU" sz="2100" kern="1200" dirty="0"/>
        </a:p>
      </dsp:txBody>
      <dsp:txXfrm>
        <a:off x="5748851" y="13200"/>
        <a:ext cx="2656835" cy="353647"/>
      </dsp:txXfrm>
    </dsp:sp>
    <dsp:sp modelId="{90A4E922-DE6E-4448-8728-FF7C8380F587}">
      <dsp:nvSpPr>
        <dsp:cNvPr id="0" name=""/>
        <dsp:cNvSpPr/>
      </dsp:nvSpPr>
      <dsp:spPr>
        <a:xfrm>
          <a:off x="6005733" y="377851"/>
          <a:ext cx="267884" cy="2428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108"/>
              </a:lnTo>
              <a:lnTo>
                <a:pt x="267884" y="2428108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EDC08-6E2D-4013-A206-7198F6065DB4}">
      <dsp:nvSpPr>
        <dsp:cNvPr id="0" name=""/>
        <dsp:cNvSpPr/>
      </dsp:nvSpPr>
      <dsp:spPr>
        <a:xfrm>
          <a:off x="6273617" y="712706"/>
          <a:ext cx="2493722" cy="4186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1. Проведение занятий с обучающимися.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2. Сбор идей от обучающихся.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3. Обсуждение идей на заседании Школьной   инициативной группы.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4. Рейтинговое голосование по школе.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5. Подведение итогов, подготовка презентации.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6. Подготовка документации на  конкурс.</a:t>
          </a:r>
        </a:p>
      </dsp:txBody>
      <dsp:txXfrm>
        <a:off x="6346656" y="785745"/>
        <a:ext cx="2347644" cy="4040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208F-4882-4710-83DF-BBFB5C8ACB9B}">
      <dsp:nvSpPr>
        <dsp:cNvPr id="0" name=""/>
        <dsp:cNvSpPr/>
      </dsp:nvSpPr>
      <dsp:spPr>
        <a:xfrm>
          <a:off x="4026" y="763357"/>
          <a:ext cx="3649167" cy="10220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из областного бюджета</a:t>
          </a:r>
          <a:endParaRPr lang="ru-RU" sz="2400" kern="1200" dirty="0">
            <a:latin typeface="+mn-lt"/>
          </a:endParaRPr>
        </a:p>
      </dsp:txBody>
      <dsp:txXfrm>
        <a:off x="33962" y="793293"/>
        <a:ext cx="3589295" cy="962213"/>
      </dsp:txXfrm>
    </dsp:sp>
    <dsp:sp modelId="{730A57F6-80B6-42D7-9ECB-FFA9BB889190}">
      <dsp:nvSpPr>
        <dsp:cNvPr id="0" name=""/>
        <dsp:cNvSpPr/>
      </dsp:nvSpPr>
      <dsp:spPr>
        <a:xfrm>
          <a:off x="368943" y="1785442"/>
          <a:ext cx="364916" cy="1135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330"/>
              </a:lnTo>
              <a:lnTo>
                <a:pt x="364916" y="11353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06473-0877-4495-816F-D3DB49766B86}">
      <dsp:nvSpPr>
        <dsp:cNvPr id="0" name=""/>
        <dsp:cNvSpPr/>
      </dsp:nvSpPr>
      <dsp:spPr>
        <a:xfrm>
          <a:off x="733860" y="2255730"/>
          <a:ext cx="3422459" cy="1330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n-lt"/>
              <a:cs typeface="Times New Roman" panose="02020603050405020304" pitchFamily="18" charset="0"/>
            </a:rPr>
            <a:t>218 100 рублей</a:t>
          </a:r>
          <a:endParaRPr lang="ru-RU" sz="3200" kern="1200" dirty="0">
            <a:latin typeface="+mn-lt"/>
          </a:endParaRPr>
        </a:p>
      </dsp:txBody>
      <dsp:txXfrm>
        <a:off x="772817" y="2294687"/>
        <a:ext cx="3344545" cy="1252171"/>
      </dsp:txXfrm>
    </dsp:sp>
    <dsp:sp modelId="{BBECBD58-2EE6-4535-835E-A4BF21977B58}">
      <dsp:nvSpPr>
        <dsp:cNvPr id="0" name=""/>
        <dsp:cNvSpPr/>
      </dsp:nvSpPr>
      <dsp:spPr>
        <a:xfrm>
          <a:off x="4593769" y="763357"/>
          <a:ext cx="3441827" cy="1080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558941"/>
                <a:satOff val="-28848"/>
                <a:lumOff val="353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2558941"/>
                <a:satOff val="-28848"/>
                <a:lumOff val="353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n-lt"/>
              <a:cs typeface="Times New Roman" panose="02020603050405020304" pitchFamily="18" charset="0"/>
            </a:rPr>
            <a:t>из муниципального бюджета</a:t>
          </a: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 </a:t>
          </a:r>
          <a:endParaRPr lang="ru-RU" sz="2400" kern="1200" dirty="0">
            <a:latin typeface="+mn-lt"/>
          </a:endParaRPr>
        </a:p>
      </dsp:txBody>
      <dsp:txXfrm>
        <a:off x="4625427" y="795015"/>
        <a:ext cx="3378511" cy="1017574"/>
      </dsp:txXfrm>
    </dsp:sp>
    <dsp:sp modelId="{111350F7-F799-4A9D-BCEF-44127510B8A2}">
      <dsp:nvSpPr>
        <dsp:cNvPr id="0" name=""/>
        <dsp:cNvSpPr/>
      </dsp:nvSpPr>
      <dsp:spPr>
        <a:xfrm>
          <a:off x="4937952" y="1844247"/>
          <a:ext cx="348209" cy="132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3351"/>
              </a:lnTo>
              <a:lnTo>
                <a:pt x="348209" y="132335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61FF2-7AD6-4DD7-993A-B3D3598FDACD}">
      <dsp:nvSpPr>
        <dsp:cNvPr id="0" name=""/>
        <dsp:cNvSpPr/>
      </dsp:nvSpPr>
      <dsp:spPr>
        <a:xfrm>
          <a:off x="5286161" y="2520276"/>
          <a:ext cx="3400637" cy="12946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558941"/>
              <a:satOff val="-28848"/>
              <a:lumOff val="3533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+mn-lt"/>
              <a:cs typeface="Times New Roman" panose="02020603050405020304" pitchFamily="18" charset="0"/>
            </a:rPr>
            <a:t>23 991 рублей</a:t>
          </a:r>
        </a:p>
      </dsp:txBody>
      <dsp:txXfrm>
        <a:off x="5324080" y="2558195"/>
        <a:ext cx="3324799" cy="1218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5D5B2-678C-4C82-804A-332094BEA114}">
      <dsp:nvSpPr>
        <dsp:cNvPr id="0" name=""/>
        <dsp:cNvSpPr/>
      </dsp:nvSpPr>
      <dsp:spPr>
        <a:xfrm rot="5400000">
          <a:off x="-211626" y="218832"/>
          <a:ext cx="1410841" cy="98758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1.</a:t>
          </a:r>
          <a:endParaRPr lang="ru-RU" sz="2700" kern="1200" dirty="0"/>
        </a:p>
      </dsp:txBody>
      <dsp:txXfrm rot="-5400000">
        <a:off x="1" y="500999"/>
        <a:ext cx="987588" cy="423253"/>
      </dsp:txXfrm>
    </dsp:sp>
    <dsp:sp modelId="{B71FC1E2-2F91-4CE2-93AA-BED800295C14}">
      <dsp:nvSpPr>
        <dsp:cNvPr id="0" name=""/>
        <dsp:cNvSpPr/>
      </dsp:nvSpPr>
      <dsp:spPr>
        <a:xfrm rot="5400000">
          <a:off x="4179315" y="-3184519"/>
          <a:ext cx="917046" cy="7300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Учебные кабинеты школы будут оснащены современными проекторами.</a:t>
          </a:r>
          <a:endParaRPr lang="ru-RU" sz="2400" kern="1200" dirty="0"/>
        </a:p>
      </dsp:txBody>
      <dsp:txXfrm rot="-5400000">
        <a:off x="987588" y="51974"/>
        <a:ext cx="7255734" cy="827514"/>
      </dsp:txXfrm>
    </dsp:sp>
    <dsp:sp modelId="{06774131-895C-4F05-84D8-727CB9145257}">
      <dsp:nvSpPr>
        <dsp:cNvPr id="0" name=""/>
        <dsp:cNvSpPr/>
      </dsp:nvSpPr>
      <dsp:spPr>
        <a:xfrm rot="5400000">
          <a:off x="-211626" y="1487384"/>
          <a:ext cx="1410841" cy="9875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2.</a:t>
          </a:r>
          <a:endParaRPr lang="ru-RU" sz="2700" kern="1200" dirty="0"/>
        </a:p>
      </dsp:txBody>
      <dsp:txXfrm rot="-5400000">
        <a:off x="1" y="1769551"/>
        <a:ext cx="987588" cy="423253"/>
      </dsp:txXfrm>
    </dsp:sp>
    <dsp:sp modelId="{E86C3DFB-8CB7-4210-B58B-7B4EB1FC4957}">
      <dsp:nvSpPr>
        <dsp:cNvPr id="0" name=""/>
        <dsp:cNvSpPr/>
      </dsp:nvSpPr>
      <dsp:spPr>
        <a:xfrm rot="5400000">
          <a:off x="4179315" y="-1915968"/>
          <a:ext cx="917046" cy="7300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Повышение качества и эффективности проводимых уроков и  мероприятий.   </a:t>
          </a:r>
          <a:endParaRPr lang="ru-RU" sz="2200" kern="1200" dirty="0"/>
        </a:p>
      </dsp:txBody>
      <dsp:txXfrm rot="-5400000">
        <a:off x="987588" y="1320525"/>
        <a:ext cx="7255734" cy="827514"/>
      </dsp:txXfrm>
    </dsp:sp>
    <dsp:sp modelId="{AD04F0F7-0B62-4671-A316-3F541073CA9C}">
      <dsp:nvSpPr>
        <dsp:cNvPr id="0" name=""/>
        <dsp:cNvSpPr/>
      </dsp:nvSpPr>
      <dsp:spPr>
        <a:xfrm rot="5400000">
          <a:off x="-211626" y="2755935"/>
          <a:ext cx="1410841" cy="98758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3.</a:t>
          </a:r>
          <a:endParaRPr lang="ru-RU" sz="2700" kern="1200" dirty="0"/>
        </a:p>
      </dsp:txBody>
      <dsp:txXfrm rot="-5400000">
        <a:off x="1" y="3038102"/>
        <a:ext cx="987588" cy="423253"/>
      </dsp:txXfrm>
    </dsp:sp>
    <dsp:sp modelId="{AD2CFDB7-7FFC-4F9B-9A4A-F705A8D17498}">
      <dsp:nvSpPr>
        <dsp:cNvPr id="0" name=""/>
        <dsp:cNvSpPr/>
      </dsp:nvSpPr>
      <dsp:spPr>
        <a:xfrm rot="5400000">
          <a:off x="4179315" y="-647416"/>
          <a:ext cx="917046" cy="7300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Повышение интереса обучающихся к созданию презентаций и  проектов.</a:t>
          </a:r>
          <a:endParaRPr lang="ru-RU" sz="2200" kern="1200" dirty="0"/>
        </a:p>
      </dsp:txBody>
      <dsp:txXfrm rot="-5400000">
        <a:off x="987588" y="2589077"/>
        <a:ext cx="7255734" cy="827514"/>
      </dsp:txXfrm>
    </dsp:sp>
    <dsp:sp modelId="{3C8A36DB-6C75-482E-8210-AE7C9A592DB1}">
      <dsp:nvSpPr>
        <dsp:cNvPr id="0" name=""/>
        <dsp:cNvSpPr/>
      </dsp:nvSpPr>
      <dsp:spPr>
        <a:xfrm rot="5400000">
          <a:off x="-211626" y="4104981"/>
          <a:ext cx="1410841" cy="98758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4.</a:t>
          </a:r>
          <a:endParaRPr lang="ru-RU" sz="2700" kern="1200" dirty="0"/>
        </a:p>
      </dsp:txBody>
      <dsp:txXfrm rot="-5400000">
        <a:off x="1" y="4387148"/>
        <a:ext cx="987588" cy="423253"/>
      </dsp:txXfrm>
    </dsp:sp>
    <dsp:sp modelId="{40EB6712-BCDB-4B8F-811B-275BFFBB2413}">
      <dsp:nvSpPr>
        <dsp:cNvPr id="0" name=""/>
        <dsp:cNvSpPr/>
      </dsp:nvSpPr>
      <dsp:spPr>
        <a:xfrm rot="5400000">
          <a:off x="4098821" y="701628"/>
          <a:ext cx="1078034" cy="73005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Создание условий для наилучшего проявления и развития способностей школьников</a:t>
          </a:r>
          <a:endParaRPr lang="ru-RU" sz="2200" kern="1200" dirty="0"/>
        </a:p>
      </dsp:txBody>
      <dsp:txXfrm rot="-5400000">
        <a:off x="987589" y="3865486"/>
        <a:ext cx="7247875" cy="97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2D85-93F2-40A8-B2AB-A718185B1802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EA8B-A285-4398-BF30-3F0BD46C68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7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94" name="Google Shape;394;p3:notes"/>
          <p:cNvSpPr txBox="1">
            <a:spLocks noGrp="1"/>
          </p:cNvSpPr>
          <p:nvPr>
            <p:ph type="body" idx="1"/>
          </p:nvPr>
        </p:nvSpPr>
        <p:spPr>
          <a:xfrm>
            <a:off x="680242" y="4715192"/>
            <a:ext cx="5437151" cy="446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:notes"/>
          <p:cNvSpPr txBox="1"/>
          <p:nvPr/>
        </p:nvSpPr>
        <p:spPr>
          <a:xfrm>
            <a:off x="3849954" y="9428799"/>
            <a:ext cx="2946160" cy="49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  <p:sp>
        <p:nvSpPr>
          <p:cNvPr id="396" name="Google Shape;396;p3:notes"/>
          <p:cNvSpPr txBox="1"/>
          <p:nvPr/>
        </p:nvSpPr>
        <p:spPr>
          <a:xfrm>
            <a:off x="0" y="9428799"/>
            <a:ext cx="2946160" cy="49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50" rIns="91300" bIns="456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2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3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295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90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4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7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8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8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47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7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8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888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2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9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0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5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2161F-9F3E-4F6D-985B-FADBFA5C9A27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89E6-A635-43D4-AE7C-C28A4338FB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9837" t="21667" r="62797" b="69167"/>
          <a:stretch>
            <a:fillRect/>
          </a:stretch>
        </p:blipFill>
        <p:spPr bwMode="auto">
          <a:xfrm>
            <a:off x="155575" y="1079162"/>
            <a:ext cx="157160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123" y="2020485"/>
            <a:ext cx="8889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Программа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поддержки школьных  инициатив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4983929"/>
            <a:ext cx="3692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2024- 2025 учебный год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034" name="AutoShape 2" descr="http://bogislavyan.ru/wp-content/uploads/2015/11/rak-ge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3616" y="846107"/>
            <a:ext cx="61873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Весьегонский муниципальный округ  </a:t>
            </a:r>
          </a:p>
          <a:p>
            <a:pPr algn="ctr"/>
            <a:r>
              <a:rPr lang="ru-RU" sz="2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Тверской области</a:t>
            </a:r>
            <a:endParaRPr lang="ru-RU" sz="2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0" y="3243795"/>
            <a:ext cx="62552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МБОУ </a:t>
            </a:r>
          </a:p>
          <a:p>
            <a:pPr algn="ctr"/>
            <a:r>
              <a:rPr lang="ru-RU" sz="4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«Весьегонская СОШ»</a:t>
            </a:r>
            <a:endParaRPr lang="ru-RU" sz="4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1" name="Picture 11" descr="C:\Users\Секретарь\Desktop\budgdnfg-vakdmlahgqrsknuvtbyplvknqo-tubzbwzlalx6.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40004" y="436219"/>
            <a:ext cx="1000132" cy="1285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0;p13"/>
          <p:cNvSpPr txBox="1">
            <a:spLocks/>
          </p:cNvSpPr>
          <p:nvPr/>
        </p:nvSpPr>
        <p:spPr>
          <a:xfrm>
            <a:off x="2195736" y="322660"/>
            <a:ext cx="8143932" cy="10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ПОДВЕДЕНИЕ  ИТОГОВ</a:t>
            </a:r>
            <a:endParaRPr kumimoji="0" lang="ru-RU" sz="4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4098" name="Picture 2" descr="C:\Users\ВСШ!\Desktop\ШИ 2025\20250205_1107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6589" b="4880"/>
          <a:stretch/>
        </p:blipFill>
        <p:spPr bwMode="auto">
          <a:xfrm>
            <a:off x="251520" y="1322860"/>
            <a:ext cx="2808312" cy="22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СШ!\Desktop\ШИ 2025\20250205_110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b="8203"/>
          <a:stretch/>
        </p:blipFill>
        <p:spPr bwMode="auto">
          <a:xfrm>
            <a:off x="3252831" y="1421825"/>
            <a:ext cx="2632324" cy="207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СШ!\Desktop\ШИ 2025\20250205_1107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6372" b="6873"/>
          <a:stretch/>
        </p:blipFill>
        <p:spPr bwMode="auto">
          <a:xfrm>
            <a:off x="6055856" y="1323362"/>
            <a:ext cx="2908632" cy="227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СШ!\Desktop\ШИ 2025\20250205_1108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 b="5762"/>
          <a:stretch/>
        </p:blipFill>
        <p:spPr bwMode="auto">
          <a:xfrm>
            <a:off x="1043608" y="4039184"/>
            <a:ext cx="3168353" cy="255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ВСШ!\Desktop\ШИ 2025\20250205_1112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9184"/>
            <a:ext cx="3388061" cy="254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1032" y="465108"/>
            <a:ext cx="871296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                          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ПРОТОКОЛ ЗАСЕДАНИЯ ШКОЛЬНОЙ</a:t>
            </a:r>
          </a:p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</a:rPr>
              <a:t>               ИНИЦИАТИВНОЙ  ГРУППЫ ОТ 29.01.2025 </a:t>
            </a:r>
          </a:p>
          <a:p>
            <a:endParaRPr lang="ru-RU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Повестка дня: подведение итогов голосования школьного проекта  «Проектор в каждый класс».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Присутствовали: инициативная  группа  -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человек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Голосовало: </a:t>
            </a:r>
            <a:r>
              <a:rPr lang="ru-RU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обучающихся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Решили: утвердить итоги голосования.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56213"/>
              </p:ext>
            </p:extLst>
          </p:nvPr>
        </p:nvGraphicFramePr>
        <p:xfrm>
          <a:off x="431032" y="3507360"/>
          <a:ext cx="8031266" cy="321017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907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06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3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4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 </a:t>
                      </a: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Наименование </a:t>
                      </a:r>
                      <a:r>
                        <a:rPr lang="ru-RU" sz="1800" dirty="0" smtClean="0"/>
                        <a:t>оборудования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Количество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1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Ноутбук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2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Колонки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00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3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Системный блок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4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Монитор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5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Компьютерная мышь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6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Проектор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/>
                        <a:t>7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Телевизор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3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8697"/>
          <a:stretch/>
        </p:blipFill>
        <p:spPr bwMode="auto">
          <a:xfrm>
            <a:off x="1533155" y="3068960"/>
            <a:ext cx="3367904" cy="25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17691"/>
              </p:ext>
            </p:extLst>
          </p:nvPr>
        </p:nvGraphicFramePr>
        <p:xfrm>
          <a:off x="1533155" y="2134699"/>
          <a:ext cx="6286544" cy="81267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145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1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</a:rPr>
                        <a:t>№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 оборудования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</a:rPr>
                        <a:t>1</a:t>
                      </a:r>
                      <a:endParaRPr lang="ru-RU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Calibri"/>
                          <a:cs typeface="Times New Roman"/>
                        </a:rPr>
                        <a:t>Проектор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0375" y="41818"/>
            <a:ext cx="843210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/>
                <a:solidFill>
                  <a:schemeClr val="accent3"/>
                </a:solidFill>
                <a:ea typeface="Calibri" pitchFamily="34" charset="0"/>
                <a:cs typeface="Times New Roman" pitchFamily="18" charset="0"/>
              </a:rPr>
              <a:t>РЕШИЛИ: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большинству голосов утвердить следующий перечень звукового оборудования для реализации проекта «Актовый зал – центр развития школьника».</a:t>
            </a:r>
            <a:endParaRPr kumimoji="0" lang="ru-RU" sz="28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" descr="https://penza.good-max.ru/image/cache/data/ulihnye%20trenagory/setka-voley-800x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3"/>
          <a:stretch/>
        </p:blipFill>
        <p:spPr bwMode="auto">
          <a:xfrm>
            <a:off x="5182261" y="3284984"/>
            <a:ext cx="3744416" cy="16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23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0;p13"/>
          <p:cNvSpPr txBox="1">
            <a:spLocks/>
          </p:cNvSpPr>
          <p:nvPr/>
        </p:nvSpPr>
        <p:spPr>
          <a:xfrm>
            <a:off x="1730819" y="332656"/>
            <a:ext cx="8611320" cy="10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a typeface="+mj-ea"/>
                <a:cs typeface="Times New Roman"/>
                <a:sym typeface="Times New Roman"/>
              </a:rPr>
              <a:t>Для реализации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a typeface="+mj-ea"/>
                <a:cs typeface="Times New Roman"/>
                <a:sym typeface="Times New Roman"/>
              </a:rPr>
              <a:t>школьной инициативы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a typeface="+mj-ea"/>
                <a:cs typeface="Times New Roman"/>
                <a:sym typeface="Times New Roman"/>
              </a:rPr>
              <a:t>выделено: </a:t>
            </a:r>
            <a:endParaRPr kumimoji="0" lang="ru-RU" sz="2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11634502"/>
              </p:ext>
            </p:extLst>
          </p:nvPr>
        </p:nvGraphicFramePr>
        <p:xfrm>
          <a:off x="317266" y="1016196"/>
          <a:ext cx="8686799" cy="437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AutoShape 2" descr="https://img2.freepng.ru/20180530/cbs/kisspng-credit-saison-american-express-investment-5b0f52ca164ed0.974433331527730890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img2.freepng.ru/20180530/cbs/kisspng-credit-saison-american-express-investment-5b0f52ca164ed0.97443333152773089009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abrakadabra.fun/uploads/posts/2022-02/1644442636_18-abrakadabra-fun-p-moneti-na-prozrachnom-fone-4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4956260"/>
            <a:ext cx="3575320" cy="1901740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458" r="94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374" y="4980158"/>
            <a:ext cx="2887489" cy="170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9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0;p13"/>
          <p:cNvSpPr txBox="1">
            <a:spLocks/>
          </p:cNvSpPr>
          <p:nvPr/>
        </p:nvSpPr>
        <p:spPr>
          <a:xfrm>
            <a:off x="1835695" y="404664"/>
            <a:ext cx="4950883" cy="881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AutoShape 2" descr="https://static.barahla.net/images/adverts/2017/02/14/f/d/1vUB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.ytimg.com/vi/buHE9evhyQA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48972" y="383696"/>
            <a:ext cx="52581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/>
            <a:r>
              <a:rPr lang="ru-RU" sz="2800" b="1" dirty="0" smtClean="0">
                <a:ln/>
                <a:solidFill>
                  <a:schemeClr val="accent3"/>
                </a:solidFill>
              </a:rPr>
              <a:t>ПЛАНИРУЕМЫЕ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РЕЗУЛЬТАТЫ</a:t>
            </a:r>
            <a:r>
              <a:rPr lang="ru-RU" sz="2400" b="1" dirty="0" smtClean="0">
                <a:ln/>
                <a:solidFill>
                  <a:schemeClr val="accent3"/>
                </a:solidFill>
              </a:rPr>
              <a:t>: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2585227"/>
              </p:ext>
            </p:extLst>
          </p:nvPr>
        </p:nvGraphicFramePr>
        <p:xfrm>
          <a:off x="460375" y="1285949"/>
          <a:ext cx="8288089" cy="5311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9837" t="21667" r="62797" b="69167"/>
          <a:stretch>
            <a:fillRect/>
          </a:stretch>
        </p:blipFill>
        <p:spPr bwMode="auto">
          <a:xfrm>
            <a:off x="155575" y="1079162"/>
            <a:ext cx="157160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64123" y="2020485"/>
            <a:ext cx="88890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Программа </a:t>
            </a:r>
          </a:p>
          <a:p>
            <a:pPr algn="ctr"/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поддержки школьных  инициатив</a:t>
            </a:r>
            <a:endParaRPr lang="ru-RU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4034" name="AutoShape 2" descr="http://bogislavyan.ru/wp-content/uploads/2015/11/rak-ger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3616" y="846107"/>
            <a:ext cx="61873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Весьегонский муниципальный округ  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Тверской области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7463" y="3463467"/>
            <a:ext cx="5874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 ВНИМАНИЕ!</a:t>
            </a:r>
            <a:endParaRPr lang="ru-RU" sz="54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Picture 11" descr="C:\Users\Секретарь\Desktop\budgdnfg-vakdmlahgqrsknuvtbyplvknqo-tubzbwzlalx6.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7854" y="447469"/>
            <a:ext cx="1000132" cy="1285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576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39" y="1382887"/>
            <a:ext cx="87154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Проект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«Школьная инициатива»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8555" y="3109683"/>
            <a:ext cx="90988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«Проектор в каждый класс»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4931429"/>
            <a:ext cx="7143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Участники проекта:  9-10 классы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458" r="94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932" y="226772"/>
            <a:ext cx="2891338" cy="17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"/>
          <p:cNvSpPr txBox="1">
            <a:spLocks noGrp="1"/>
          </p:cNvSpPr>
          <p:nvPr>
            <p:ph type="title"/>
          </p:nvPr>
        </p:nvSpPr>
        <p:spPr>
          <a:xfrm>
            <a:off x="827584" y="332656"/>
            <a:ext cx="9540552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</a:pPr>
            <a:r>
              <a:rPr lang="ru-RU" sz="2800" b="1" i="0" u="none" cap="none" dirty="0" smtClean="0">
                <a:ln/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НОРМАТИВНО-ПРАВОВЫЕ </a:t>
            </a:r>
            <a:r>
              <a:rPr lang="ru-RU" b="1" cap="none" dirty="0">
                <a:ln/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800" b="1" i="0" u="none" cap="none" dirty="0" smtClean="0">
                <a:ln/>
                <a:solidFill>
                  <a:schemeClr val="accent3"/>
                </a:solidFill>
                <a:latin typeface="+mn-lt"/>
                <a:ea typeface="Times New Roman"/>
                <a:cs typeface="Times New Roman"/>
                <a:sym typeface="Times New Roman"/>
              </a:rPr>
              <a:t>ДОКУМЕНТЫ</a:t>
            </a:r>
            <a:endParaRPr sz="3200" b="1" cap="none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99" name="Google Shape;399;p15"/>
          <p:cNvSpPr txBox="1">
            <a:spLocks noGrp="1"/>
          </p:cNvSpPr>
          <p:nvPr>
            <p:ph idx="1"/>
          </p:nvPr>
        </p:nvSpPr>
        <p:spPr>
          <a:xfrm>
            <a:off x="500034" y="1214422"/>
            <a:ext cx="8072494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376092"/>
              </a:buClr>
              <a:buSzPts val="2500"/>
            </a:pPr>
            <a:endParaRPr lang="ru-RU" sz="22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Clr>
                <a:srgbClr val="376092"/>
              </a:buClr>
              <a:buSzPts val="2500"/>
            </a:pPr>
            <a:endParaRPr sz="2400" dirty="0"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500"/>
              <a:buFont typeface="Arial"/>
              <a:buNone/>
            </a:pPr>
            <a:r>
              <a:rPr lang="ru-RU" sz="2500" b="0" i="0" u="none" dirty="0" smtClean="0"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800" b="0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150812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0" u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1767158"/>
              </p:ext>
            </p:extLst>
          </p:nvPr>
        </p:nvGraphicFramePr>
        <p:xfrm>
          <a:off x="500034" y="1248666"/>
          <a:ext cx="814393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0;p13"/>
          <p:cNvSpPr txBox="1">
            <a:spLocks/>
          </p:cNvSpPr>
          <p:nvPr/>
        </p:nvSpPr>
        <p:spPr>
          <a:xfrm>
            <a:off x="1835695" y="404664"/>
            <a:ext cx="6951229" cy="881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2399297"/>
              </p:ext>
            </p:extLst>
          </p:nvPr>
        </p:nvGraphicFramePr>
        <p:xfrm>
          <a:off x="155576" y="620687"/>
          <a:ext cx="8808912" cy="628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367" y="1197748"/>
            <a:ext cx="1723549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Aharoni" pitchFamily="2" charset="-79"/>
              </a:rPr>
              <a:t>ШКОЛЬНАЯ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Aharoni" pitchFamily="2" charset="-79"/>
              </a:rPr>
              <a:t>ИНИЦИАТИВА</a:t>
            </a:r>
            <a:endParaRPr lang="ru-RU" b="1" cap="all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Aharoni" pitchFamily="2" charset="-79"/>
            </a:endParaRPr>
          </a:p>
        </p:txBody>
      </p:sp>
      <p:sp>
        <p:nvSpPr>
          <p:cNvPr id="2" name="AutoShape 2" descr="https://static.barahla.net/images/adverts/2017/02/14/f/d/1vUB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.ytimg.com/vi/buHE9evhyQA/maxresdefaul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 l="29837" t="21667" r="62797" b="69167"/>
          <a:stretch>
            <a:fillRect/>
          </a:stretch>
        </p:blipFill>
        <p:spPr bwMode="auto">
          <a:xfrm>
            <a:off x="3923928" y="4725144"/>
            <a:ext cx="223648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458" r="94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35" y="312738"/>
            <a:ext cx="2232965" cy="13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</a:t>
            </a:r>
            <a:endParaRPr lang="ru-RU" dirty="0"/>
          </a:p>
        </p:txBody>
      </p:sp>
      <p:sp>
        <p:nvSpPr>
          <p:cNvPr id="4" name="Google Shape;380;p13"/>
          <p:cNvSpPr txBox="1">
            <a:spLocks/>
          </p:cNvSpPr>
          <p:nvPr/>
        </p:nvSpPr>
        <p:spPr>
          <a:xfrm>
            <a:off x="956560" y="404664"/>
            <a:ext cx="7429635" cy="881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buClr>
                <a:srgbClr val="A88000"/>
              </a:buClr>
              <a:buSzPts val="2600"/>
              <a:defRPr/>
            </a:pPr>
            <a:r>
              <a:rPr kumimoji="0" lang="ru-RU" sz="2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ЗАДАЧИ ПРОЕКТА</a:t>
            </a:r>
            <a:r>
              <a:rPr kumimoji="0" lang="ru-RU" sz="2400" b="1" i="0" u="none" strike="noStrike" kern="1200" normalizeH="0" noProof="0" dirty="0" smtClean="0">
                <a:ln/>
                <a:solidFill>
                  <a:schemeClr val="accent3"/>
                </a:solidFill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44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2010304"/>
              </p:ext>
            </p:extLst>
          </p:nvPr>
        </p:nvGraphicFramePr>
        <p:xfrm>
          <a:off x="107504" y="1128566"/>
          <a:ext cx="8784976" cy="572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458" r="949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610" y="-6083"/>
            <a:ext cx="1925887" cy="113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27735258"/>
              </p:ext>
            </p:extLst>
          </p:nvPr>
        </p:nvGraphicFramePr>
        <p:xfrm>
          <a:off x="0" y="1573981"/>
          <a:ext cx="8964488" cy="5054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Google Shape;380;p13"/>
          <p:cNvSpPr txBox="1">
            <a:spLocks/>
          </p:cNvSpPr>
          <p:nvPr/>
        </p:nvSpPr>
        <p:spPr>
          <a:xfrm>
            <a:off x="470701" y="548680"/>
            <a:ext cx="8820472" cy="8812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ПЛАН МЕРОПРИЯТИЙ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по реализации проекта  «Школьная инициатива»: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 «Проектор в каждый класс»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0;p13"/>
          <p:cNvSpPr txBox="1">
            <a:spLocks/>
          </p:cNvSpPr>
          <p:nvPr/>
        </p:nvSpPr>
        <p:spPr>
          <a:xfrm>
            <a:off x="2987824" y="105812"/>
            <a:ext cx="6358014" cy="10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ЗАНЯТИЯ С</a:t>
            </a:r>
            <a:r>
              <a:rPr kumimoji="0" lang="ru-RU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ОБУЧАЮЩИМИСЯ</a:t>
            </a:r>
            <a:endParaRPr kumimoji="0" lang="ru-RU" sz="28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8" name="AutoShape 2" descr="https://catherineasquithgallery.com/uploads/posts/2021-02/1613711205_85-p-vidi-sporta-fon-dlya-prezentatsii-1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bibliomo.ru/upload/iblock/7b1/c8ed4d96314735d97ba8f14881d5cb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s://media.baamboozle.com/uploads/images/69723/1610350855_25317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C:\Users\ВСШ!\Desktop\ШИ 2025\20250205_1044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2"/>
          <a:stretch/>
        </p:blipFill>
        <p:spPr bwMode="auto">
          <a:xfrm>
            <a:off x="855568" y="4027943"/>
            <a:ext cx="3643842" cy="243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ВСШ!\Desktop\ШИ 2025\20250205_1101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0644"/>
          <a:stretch/>
        </p:blipFill>
        <p:spPr bwMode="auto">
          <a:xfrm>
            <a:off x="4521114" y="1340767"/>
            <a:ext cx="3454349" cy="249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СШ!\Desktop\ШИ 2025\IMG_20250205_113704_6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r="-2299"/>
          <a:stretch/>
        </p:blipFill>
        <p:spPr bwMode="auto">
          <a:xfrm>
            <a:off x="463823" y="1106012"/>
            <a:ext cx="3385349" cy="253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ВСШ!\Desktop\ШИ 2025\20250205_1102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 r="7943"/>
          <a:stretch/>
        </p:blipFill>
        <p:spPr bwMode="auto">
          <a:xfrm>
            <a:off x="5292080" y="4198516"/>
            <a:ext cx="3240360" cy="230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0;p13"/>
          <p:cNvSpPr txBox="1">
            <a:spLocks/>
          </p:cNvSpPr>
          <p:nvPr/>
        </p:nvSpPr>
        <p:spPr>
          <a:xfrm>
            <a:off x="2648527" y="190080"/>
            <a:ext cx="6929486" cy="10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СБОР ИДЕЙ ОТ ОБУЧАЮЩИХСЯ</a:t>
            </a:r>
            <a:endParaRPr kumimoji="0" lang="ru-RU" sz="4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4098" name="AutoShape 2" descr="https://catherineasquithgallery.com/uploads/posts/2021-02/1613711205_85-p-vidi-sporta-fon-dlya-prezentatsii-1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bibliomo.ru/upload/iblock/7b1/c8ed4d96314735d97ba8f14881d5cb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https://fsd.kopilkaurokov.ru/up/html/2016/12/21/k_585a5f21539d5/372093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https://sport116.com/uploads/product/4200/4269/1587886064_2020-04-26_10-27-4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https://kidsmax.ru/upload/iblock/82e/82e3c3b2714d073ca7b4a26e13f7b57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Users\ВСШ!\Desktop\ШИ 2025\20250205_1046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9"/>
          <a:stretch/>
        </p:blipFill>
        <p:spPr bwMode="auto">
          <a:xfrm>
            <a:off x="4757296" y="1143865"/>
            <a:ext cx="3552395" cy="249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СШ!\Desktop\ШИ 2025\IMG_20250205_113710_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2539"/>
            <a:ext cx="3346924" cy="251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blob:https://web.telegram.org/8bb2f7e2-2041-4d17-9d42-c35bf2252ee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C:\Users\ВСШ!\Desktop\ШИ 2025\8bb2f7e2-2041-4d17-9d42-c35bf2252ee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"/>
          <a:stretch/>
        </p:blipFill>
        <p:spPr bwMode="auto">
          <a:xfrm>
            <a:off x="460375" y="3903833"/>
            <a:ext cx="3616409" cy="2502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313872"/>
            <a:ext cx="3897109" cy="219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0;p13"/>
          <p:cNvSpPr txBox="1">
            <a:spLocks/>
          </p:cNvSpPr>
          <p:nvPr/>
        </p:nvSpPr>
        <p:spPr>
          <a:xfrm>
            <a:off x="1901233" y="261870"/>
            <a:ext cx="8643966" cy="1000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/>
                <a:solidFill>
                  <a:schemeClr val="accent3"/>
                </a:solidFill>
                <a:uLnTx/>
                <a:uFillTx/>
                <a:ea typeface="Times New Roman"/>
                <a:cs typeface="Times New Roman"/>
                <a:sym typeface="Times New Roman"/>
              </a:rPr>
              <a:t>РЕЙТИНГОВОЕ ГОЛОСОВАНИЕ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88000"/>
              </a:buClr>
              <a:buSzPts val="2600"/>
              <a:buFont typeface="Times New Roman"/>
              <a:buNone/>
              <a:tabLst/>
              <a:defRPr/>
            </a:pPr>
            <a:r>
              <a:rPr lang="ru-RU" sz="2800" b="1" dirty="0" smtClean="0">
                <a:ln/>
                <a:solidFill>
                  <a:schemeClr val="accent3"/>
                </a:solidFill>
                <a:ea typeface="+mj-ea"/>
                <a:cs typeface="Times New Roman"/>
                <a:sym typeface="Times New Roman"/>
              </a:rPr>
              <a:t>ПО ШКОЛЕ</a:t>
            </a:r>
            <a:endParaRPr kumimoji="0" lang="ru-RU" sz="26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75" y="1285751"/>
            <a:ext cx="1939006" cy="215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ВСШ!\Desktop\ШИ 2025\20250205_104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42975" y="4189241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СШ!\Desktop\ШИ 2025\20250205_1104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7119"/>
          <a:stretch/>
        </p:blipFill>
        <p:spPr bwMode="auto">
          <a:xfrm>
            <a:off x="466373" y="4123796"/>
            <a:ext cx="2434465" cy="263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СШ!\Desktop\ШИ 2025\IMG_20250205_113705_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38" y="4231754"/>
            <a:ext cx="3191677" cy="2393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СШ!\Desktop\ШИ 2025\IMG_20250205_113705_4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r="10701"/>
          <a:stretch/>
        </p:blipFill>
        <p:spPr bwMode="auto">
          <a:xfrm>
            <a:off x="3635896" y="1346658"/>
            <a:ext cx="2438962" cy="253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СШ!\Desktop\ШИ 2025\20250205_1047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798" y="1561652"/>
            <a:ext cx="2792039" cy="209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855</TotalTime>
  <Words>605</Words>
  <Application>Microsoft Office PowerPoint</Application>
  <PresentationFormat>Экран (4:3)</PresentationFormat>
  <Paragraphs>118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След самолета</vt:lpstr>
      <vt:lpstr>Презентация PowerPoint</vt:lpstr>
      <vt:lpstr>Презентация PowerPoint</vt:lpstr>
      <vt:lpstr>НОРМАТИВНО-ПРАВОВЫЕ 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ВСШ</dc:creator>
  <cp:lastModifiedBy>ВСШ!</cp:lastModifiedBy>
  <cp:revision>92</cp:revision>
  <cp:lastPrinted>2022-01-20T14:05:22Z</cp:lastPrinted>
  <dcterms:created xsi:type="dcterms:W3CDTF">2021-12-15T12:39:24Z</dcterms:created>
  <dcterms:modified xsi:type="dcterms:W3CDTF">2025-02-05T11:23:12Z</dcterms:modified>
</cp:coreProperties>
</file>