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2" r:id="rId6"/>
    <p:sldId id="259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F3030-CDF8-4F2A-B4A3-635142D35332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A017-D75B-40A7-B8F3-CB60F6D5CC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A017-D75B-40A7-B8F3-CB60F6D5CCE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1F43D-58B5-4574-9DDE-C8EBF9FEA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C24F4-A4D5-4BED-B005-AD67AE354E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BC38F-0827-43C1-ADB7-260852C18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3B1A-47BB-4F1F-8F65-37BD100E1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8C837-6275-4C33-8CCF-1509F0742B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0B71-2353-4BE7-93EB-EE56D37AA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513F4-8ED9-4B14-960D-53EE44E6F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0B499-E514-422B-A97A-4EF7B1B6B3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9F45E-B1EE-4CF7-AD12-C13980D0E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1E00-D154-4CE3-BA6D-C27DC13366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F8FAF50-C2F4-4DE4-9FC8-B193EBB8F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1B50BC-2EEF-4529-8155-C0CB1F29BF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1071538" y="285728"/>
            <a:ext cx="7670830" cy="154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Компьютерные </a:t>
            </a:r>
            <a:endParaRPr lang="ru-RU" sz="3600" b="1" kern="1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программы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5429250" y="6215063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83" name="Picture 11" descr="http://www.accra.ca/images/CustomProgram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5238787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5" name="Picture 13" descr="http://yapotrebitel.ru/wp-content/uploads/2009/09/vista-x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357562"/>
            <a:ext cx="3810000" cy="3267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42875" y="0"/>
            <a:ext cx="35004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 правила работы компьютера составляют люди особой профессии — </a:t>
            </a:r>
            <a:r>
              <a:rPr lang="ru-RU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программисты</a:t>
            </a:r>
            <a:r>
              <a:rPr lang="ru-RU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http://www.ucheba.ru/vuz-article/pix/uploadFCK/Image/programmer7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4929222" cy="3269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07194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Программи́рование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процесс и искусство создания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компьютерных программ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3286125"/>
            <a:ext cx="8501122" cy="2835275"/>
          </a:xfrm>
          <a:noFill/>
        </p:spPr>
        <p:txBody>
          <a:bodyPr>
            <a:normAutofit fontScale="92500" lnSpcReduction="20000"/>
          </a:bodyPr>
          <a:lstStyle/>
          <a:p>
            <a:pPr marL="92075" indent="11113" algn="just">
              <a:lnSpc>
                <a:spcPct val="15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Компьютерная программа подробно, шаг за шагом описывает действия, которые должен совершить компьютер для решения определенной задачи.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2075" indent="11113" algn="just">
              <a:lnSpc>
                <a:spcPct val="15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Каким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образом он должен отвечать на нажатие тех или иных кнопок, щелчки мыши, как ему следует отображать текст и рисунки, показывать фильмы и т.д.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effectLst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effectLst/>
            </a:endParaRPr>
          </a:p>
        </p:txBody>
      </p:sp>
      <p:pic>
        <p:nvPicPr>
          <p:cNvPr id="5123" name="Picture 5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3241675" cy="248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476250"/>
            <a:ext cx="55721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КОМПЬЮ́ТЕРНАЯ ПРОГРА́ММА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последовательность команд, предназначенная для исполнения компьютером.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95288" y="3333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614333" y="2500306"/>
            <a:ext cx="8529667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Программы, которые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 используют  как инструмент для  достижения  своих  целей  их  называют  -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ПРИКЛАДНЫМИ. 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85720" y="214290"/>
            <a:ext cx="4857784" cy="21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различные типы компьютерных программ. Одни программы служат для работы с текстами, другие для работы с картинками, третьи  позволяют  слушать  музыку, работать с  фильмами,   устанавливают  игры  и т.д.</a:t>
            </a:r>
          </a:p>
        </p:txBody>
      </p:sp>
      <p:pic>
        <p:nvPicPr>
          <p:cNvPr id="6154" name="Picture 10" descr="http://pics.livejournal.com/dima78/pic/0001s7dp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14327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2" name="Picture 18" descr="http://v.foto.radikal.ru/0703/67d5c36192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3071834" cy="2459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4" name="Picture 20" descr="http://img.cifrovik.ru/images/publish/articles/10635/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000504"/>
            <a:ext cx="331589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in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21471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din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29000"/>
            <a:ext cx="3101969" cy="2871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http://free3dm-com.tut.su/wp-content/uploads/2007/09/kraz-3d-mod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66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8" name="Picture 10" descr="http://www.3i-people.com/upload/i/kraksy_katalog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14752"/>
            <a:ext cx="3571900" cy="252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79388" y="2349500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571868" y="476250"/>
            <a:ext cx="535784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Особые программы 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ДРАЙВЕРЫ,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руководят работой отдельных устройств машины.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28596" y="3857628"/>
            <a:ext cx="4643469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Программы,  основное  назначение  которых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обеспечивать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нормальную  работу  компьютера  называют 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СЕРВИСНЫЕ ПРОГРАММЫ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(служебные программы)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1" name="Picture 9" descr="http://img15.nnm.ru/d/7/e/e/8/d7ee8d755596331f11fd69b9247e9556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12457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3" name="Picture 11" descr="http://www.osp.ru/data/897/505/1234/11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643182"/>
            <a:ext cx="2500330" cy="350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4714876" y="1000108"/>
            <a:ext cx="41417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ОПЕРАЦИО́ННАЯ СИСТЕ́МА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 tooltip="Английский язык"/>
              </a:rPr>
              <a:t>англ.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— базовый набор программ, обеспечивающий управление компьютером.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автоматически запускается, когда  включается компьютер и выключается только тогда, когда вы выключаете компьютер. 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 descr="http://www.crystalxp.net/galerie/img/img-icons-a-png-operating-systems-a-affiliates-tatice-1115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4143372" cy="497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95288" y="260350"/>
            <a:ext cx="82470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Операционная система организует работу всех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устройств  компьютера, запускает программы, распределяет память компьютера.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Сегодня наиболее популярными операционными системами являются программы семейства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10248" name="Picture 8" descr="http://shara-soft.ru/360-Оригинальный%20%20образ%20Windows%20XP%20Professional%20SP3%20rus-Операционные%20систе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2571768" cy="174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2" name="Picture 12" descr="http://www.mobiledevice.ru/Images/news_1334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86190"/>
            <a:ext cx="2523860" cy="189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4" name="Picture 14" descr="http://www.varis.ru/uploads/posts/2009-09/1253617144_mandriva-linux-2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14752"/>
            <a:ext cx="2143140" cy="216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14290"/>
            <a:ext cx="7072362" cy="774700"/>
          </a:xfrm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Проверь  себя!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  каким  программам  -  прикладным  или  служебным – вы  бы отнесли: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программу  для  просмотра видеофильмов;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-программу для  проверки  работы  клавиатуры;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- программу для  настройки  правильного  отображения  света  на  экране;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-программу  для создания  проектов  зданий;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-детский  графический  редактор;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программа обеспечения  безопасности  компьютера;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-большая  детская  энциклопедия;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-программа настойки  сетевых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подключений.</a:t>
            </a:r>
          </a:p>
          <a:p>
            <a:pPr>
              <a:buNone/>
            </a:pPr>
            <a:endParaRPr lang="ru-RU" sz="2400" dirty="0" smtClean="0">
              <a:effectLst/>
            </a:endParaRPr>
          </a:p>
        </p:txBody>
      </p:sp>
      <p:pic>
        <p:nvPicPr>
          <p:cNvPr id="11271" name="Picture 7" descr="http://yapotrebitel.ru/wp-content/uploads/2009/09/vista-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2893622" cy="24812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262</Words>
  <Application>Microsoft PowerPoint</Application>
  <PresentationFormat>Экран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Wingdings</vt:lpstr>
      <vt:lpstr>Calibri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Проверь 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41</cp:revision>
  <cp:lastPrinted>1601-01-01T00:00:00Z</cp:lastPrinted>
  <dcterms:created xsi:type="dcterms:W3CDTF">2008-02-18T20:08:51Z</dcterms:created>
  <dcterms:modified xsi:type="dcterms:W3CDTF">2010-02-18T21:53:04Z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