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EF5F8-3BEA-49FD-B4AF-DA13DA914EC9}" type="datetimeFigureOut">
              <a:rPr lang="ru-RU" smtClean="0"/>
              <a:t>26.12.2015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F1CC5-6098-48A3-92F2-C652ECBD3D5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EF5F8-3BEA-49FD-B4AF-DA13DA914EC9}" type="datetimeFigureOut">
              <a:rPr lang="ru-RU" smtClean="0"/>
              <a:t>26.12.2015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F1CC5-6098-48A3-92F2-C652ECBD3D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EF5F8-3BEA-49FD-B4AF-DA13DA914EC9}" type="datetimeFigureOut">
              <a:rPr lang="ru-RU" smtClean="0"/>
              <a:t>26.12.2015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F1CC5-6098-48A3-92F2-C652ECBD3D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EF5F8-3BEA-49FD-B4AF-DA13DA914EC9}" type="datetimeFigureOut">
              <a:rPr lang="ru-RU" smtClean="0"/>
              <a:t>26.12.2015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F1CC5-6098-48A3-92F2-C652ECBD3D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EF5F8-3BEA-49FD-B4AF-DA13DA914EC9}" type="datetimeFigureOut">
              <a:rPr lang="ru-RU" smtClean="0"/>
              <a:t>26.12.2015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F1CC5-6098-48A3-92F2-C652ECBD3D5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EF5F8-3BEA-49FD-B4AF-DA13DA914EC9}" type="datetimeFigureOut">
              <a:rPr lang="ru-RU" smtClean="0"/>
              <a:t>26.12.2015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F1CC5-6098-48A3-92F2-C652ECBD3D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EF5F8-3BEA-49FD-B4AF-DA13DA914EC9}" type="datetimeFigureOut">
              <a:rPr lang="ru-RU" smtClean="0"/>
              <a:t>26.12.2015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F1CC5-6098-48A3-92F2-C652ECBD3D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EF5F8-3BEA-49FD-B4AF-DA13DA914EC9}" type="datetimeFigureOut">
              <a:rPr lang="ru-RU" smtClean="0"/>
              <a:t>26.12.2015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F1CC5-6098-48A3-92F2-C652ECBD3D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EF5F8-3BEA-49FD-B4AF-DA13DA914EC9}" type="datetimeFigureOut">
              <a:rPr lang="ru-RU" smtClean="0"/>
              <a:t>26.12.2015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F1CC5-6098-48A3-92F2-C652ECBD3D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EF5F8-3BEA-49FD-B4AF-DA13DA914EC9}" type="datetimeFigureOut">
              <a:rPr lang="ru-RU" smtClean="0"/>
              <a:t>26.12.2015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F1CC5-6098-48A3-92F2-C652ECBD3D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EF5F8-3BEA-49FD-B4AF-DA13DA914EC9}" type="datetimeFigureOut">
              <a:rPr lang="ru-RU" smtClean="0"/>
              <a:t>26.12.2015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C9F1CC5-6098-48A3-92F2-C652ECBD3D5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36EF5F8-3BEA-49FD-B4AF-DA13DA914EC9}" type="datetimeFigureOut">
              <a:rPr lang="ru-RU" smtClean="0"/>
              <a:t>26.12.2015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C9F1CC5-6098-48A3-92F2-C652ECBD3D52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7000" dirty="0" smtClean="0">
                <a:latin typeface="Gabriola" pitchFamily="82" charset="0"/>
              </a:rPr>
              <a:t>Страна грамматики</a:t>
            </a:r>
            <a:endParaRPr lang="ru-RU" sz="7000" dirty="0">
              <a:latin typeface="Gabriola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90539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052736"/>
            <a:ext cx="8686800" cy="502738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                </a:t>
            </a:r>
            <a:r>
              <a:rPr lang="en-US" sz="7700" dirty="0" smtClean="0"/>
              <a:t>I </a:t>
            </a:r>
            <a:r>
              <a:rPr lang="en-US" sz="5200" dirty="0" smtClean="0"/>
              <a:t>                                 </a:t>
            </a:r>
            <a:r>
              <a:rPr lang="en-US" sz="7700" dirty="0" smtClean="0"/>
              <a:t>play</a:t>
            </a:r>
            <a:r>
              <a:rPr lang="ru-RU" sz="7700" dirty="0" smtClean="0"/>
              <a:t>.</a:t>
            </a:r>
            <a:endParaRPr lang="en-US" sz="7700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</a:t>
            </a:r>
          </a:p>
          <a:p>
            <a:pPr marL="0" indent="0">
              <a:buNone/>
            </a:pPr>
            <a:r>
              <a:rPr lang="ru-RU" sz="5800" dirty="0"/>
              <a:t> </a:t>
            </a:r>
            <a:r>
              <a:rPr lang="ru-RU" sz="5800" dirty="0" smtClean="0"/>
              <a:t>                Я      играю.</a:t>
            </a:r>
            <a:endParaRPr lang="en-US" sz="5800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                                  </a:t>
            </a:r>
            <a:r>
              <a:rPr lang="en-US" sz="5200" dirty="0" smtClean="0">
                <a:solidFill>
                  <a:srgbClr val="FF0000"/>
                </a:solidFill>
              </a:rPr>
              <a:t>am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                              </a:t>
            </a:r>
            <a:r>
              <a:rPr lang="en-US" sz="8800" dirty="0" smtClean="0">
                <a:solidFill>
                  <a:srgbClr val="FF0000"/>
                </a:solidFill>
              </a:rPr>
              <a:t>?</a:t>
            </a:r>
            <a:r>
              <a:rPr lang="en-US" dirty="0" smtClean="0">
                <a:solidFill>
                  <a:srgbClr val="FF0000"/>
                </a:solidFill>
              </a:rPr>
              <a:t>            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sz="4700" dirty="0" smtClean="0">
                <a:solidFill>
                  <a:srgbClr val="FF0000"/>
                </a:solidFill>
              </a:rPr>
              <a:t>is</a:t>
            </a:r>
          </a:p>
          <a:p>
            <a:pPr marL="0" indent="0">
              <a:buNone/>
            </a:pPr>
            <a:r>
              <a:rPr lang="ru-RU" sz="4700" dirty="0" smtClean="0"/>
              <a:t>             </a:t>
            </a:r>
            <a:r>
              <a:rPr lang="en-US" sz="4700" dirty="0" smtClean="0"/>
              <a:t>            </a:t>
            </a:r>
            <a:r>
              <a:rPr lang="ru-RU" sz="4700" dirty="0" smtClean="0"/>
              <a:t> </a:t>
            </a:r>
            <a:r>
              <a:rPr lang="en-US" sz="4700" dirty="0" smtClean="0"/>
              <a:t> </a:t>
            </a:r>
            <a:r>
              <a:rPr lang="en-US" sz="4700" dirty="0" smtClean="0">
                <a:solidFill>
                  <a:srgbClr val="FF0000"/>
                </a:solidFill>
              </a:rPr>
              <a:t>are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908720"/>
            <a:ext cx="1496566" cy="17201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13653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052736"/>
            <a:ext cx="8686800" cy="502738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en-US" dirty="0" smtClean="0"/>
              <a:t>             </a:t>
            </a:r>
            <a:r>
              <a:rPr lang="ru-RU" dirty="0" smtClean="0"/>
              <a:t>  </a:t>
            </a:r>
            <a:r>
              <a:rPr lang="en-US" sz="6000" dirty="0" smtClean="0"/>
              <a:t>I</a:t>
            </a:r>
            <a:r>
              <a:rPr lang="en-US" sz="5400" dirty="0" smtClean="0"/>
              <a:t>                                  </a:t>
            </a:r>
            <a:r>
              <a:rPr lang="en-US" sz="6000" dirty="0" smtClean="0"/>
              <a:t>play</a:t>
            </a:r>
            <a:r>
              <a:rPr lang="ru-RU" sz="5400" dirty="0" smtClean="0"/>
              <a:t>.</a:t>
            </a:r>
            <a:endParaRPr lang="en-US" sz="5400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</a:t>
            </a:r>
            <a:r>
              <a:rPr lang="en-US" dirty="0" smtClean="0"/>
              <a:t>                 </a:t>
            </a:r>
            <a:r>
              <a:rPr lang="ru-RU" dirty="0" smtClean="0"/>
              <a:t>   </a:t>
            </a:r>
            <a:r>
              <a:rPr lang="ru-RU" sz="4300" dirty="0" smtClean="0"/>
              <a:t>Я            играю.</a:t>
            </a:r>
            <a:endParaRPr lang="en-US" sz="4300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6000" dirty="0" smtClean="0"/>
              <a:t>        </a:t>
            </a:r>
            <a:r>
              <a:rPr lang="en-US" sz="6000" dirty="0" smtClean="0"/>
              <a:t>I </a:t>
            </a:r>
            <a:r>
              <a:rPr lang="en-US" sz="6000" dirty="0" smtClean="0">
                <a:solidFill>
                  <a:srgbClr val="FF0000"/>
                </a:solidFill>
              </a:rPr>
              <a:t>am</a:t>
            </a:r>
            <a:r>
              <a:rPr lang="en-US" sz="6000" dirty="0" smtClean="0"/>
              <a:t> </a:t>
            </a:r>
          </a:p>
          <a:p>
            <a:pPr marL="0" indent="0">
              <a:buNone/>
            </a:pPr>
            <a:r>
              <a:rPr lang="en-US" sz="6000" dirty="0" smtClean="0">
                <a:solidFill>
                  <a:srgbClr val="FF0000"/>
                </a:solidFill>
              </a:rPr>
              <a:t>                                                   </a:t>
            </a:r>
            <a:r>
              <a:rPr lang="en-US" sz="5200" dirty="0" smtClean="0">
                <a:solidFill>
                  <a:srgbClr val="FF0000"/>
                </a:solidFill>
              </a:rPr>
              <a:t>is                     </a:t>
            </a:r>
            <a:r>
              <a:rPr lang="ru-RU" sz="5200" dirty="0" smtClean="0">
                <a:solidFill>
                  <a:srgbClr val="FF0000"/>
                </a:solidFill>
              </a:rPr>
              <a:t>                             </a:t>
            </a:r>
            <a:endParaRPr lang="en-US" sz="52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5200" dirty="0" smtClean="0"/>
              <a:t>                                                         </a:t>
            </a:r>
            <a:r>
              <a:rPr lang="ru-RU" sz="5200" dirty="0" smtClean="0"/>
              <a:t> </a:t>
            </a:r>
            <a:r>
              <a:rPr lang="en-US" sz="5200" dirty="0" smtClean="0">
                <a:solidFill>
                  <a:srgbClr val="FF0000"/>
                </a:solidFill>
              </a:rPr>
              <a:t>are</a:t>
            </a:r>
            <a:r>
              <a:rPr lang="en-US" sz="5200" dirty="0" smtClean="0"/>
              <a:t>       </a:t>
            </a:r>
            <a:r>
              <a:rPr lang="ru-RU" sz="5200" dirty="0" smtClean="0"/>
              <a:t>  </a:t>
            </a:r>
            <a:r>
              <a:rPr lang="en-US" sz="5200" dirty="0" smtClean="0"/>
              <a:t> </a:t>
            </a:r>
            <a:r>
              <a:rPr lang="ru-RU" sz="5200" dirty="0" smtClean="0"/>
              <a:t>                        </a:t>
            </a:r>
            <a:endParaRPr lang="en-US" sz="5200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764704"/>
            <a:ext cx="1496566" cy="17201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136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052736"/>
            <a:ext cx="8686800" cy="502738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en-US" dirty="0" smtClean="0"/>
              <a:t>             </a:t>
            </a:r>
            <a:r>
              <a:rPr lang="ru-RU" dirty="0" smtClean="0"/>
              <a:t>  </a:t>
            </a:r>
            <a:r>
              <a:rPr lang="en-US" sz="6000" dirty="0" smtClean="0"/>
              <a:t>I</a:t>
            </a:r>
            <a:r>
              <a:rPr lang="en-US" sz="5400" dirty="0" smtClean="0"/>
              <a:t>                                  </a:t>
            </a:r>
            <a:r>
              <a:rPr lang="en-US" sz="6000" dirty="0" smtClean="0"/>
              <a:t>play</a:t>
            </a:r>
            <a:r>
              <a:rPr lang="ru-RU" sz="5400" dirty="0" smtClean="0"/>
              <a:t>.</a:t>
            </a:r>
            <a:endParaRPr lang="en-US" sz="5400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</a:t>
            </a:r>
            <a:r>
              <a:rPr lang="en-US" dirty="0" smtClean="0"/>
              <a:t>                 </a:t>
            </a:r>
            <a:r>
              <a:rPr lang="ru-RU" dirty="0" smtClean="0"/>
              <a:t>   </a:t>
            </a:r>
            <a:r>
              <a:rPr lang="ru-RU" sz="4300" dirty="0" smtClean="0"/>
              <a:t>Я            играю.</a:t>
            </a:r>
            <a:endParaRPr lang="en-US" sz="4300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6000" dirty="0" smtClean="0"/>
              <a:t>        </a:t>
            </a:r>
            <a:r>
              <a:rPr lang="en-US" sz="6000" dirty="0" smtClean="0"/>
              <a:t>I </a:t>
            </a:r>
            <a:r>
              <a:rPr lang="en-US" sz="6000" dirty="0" smtClean="0">
                <a:solidFill>
                  <a:srgbClr val="FF0000"/>
                </a:solidFill>
              </a:rPr>
              <a:t>am</a:t>
            </a:r>
            <a:r>
              <a:rPr lang="en-US" sz="6000" dirty="0" smtClean="0"/>
              <a:t> play </a:t>
            </a:r>
            <a:r>
              <a:rPr lang="ru-RU" sz="6000" dirty="0" smtClean="0"/>
              <a:t> </a:t>
            </a:r>
            <a:endParaRPr lang="en-US" sz="6000" dirty="0" smtClean="0"/>
          </a:p>
          <a:p>
            <a:pPr marL="0" indent="0">
              <a:buNone/>
            </a:pPr>
            <a:r>
              <a:rPr lang="en-US" sz="6000" dirty="0" smtClean="0">
                <a:solidFill>
                  <a:srgbClr val="FF0000"/>
                </a:solidFill>
              </a:rPr>
              <a:t>                                                   </a:t>
            </a:r>
            <a:r>
              <a:rPr lang="en-US" sz="5200" dirty="0" smtClean="0">
                <a:solidFill>
                  <a:srgbClr val="FF0000"/>
                </a:solidFill>
              </a:rPr>
              <a:t>is                     </a:t>
            </a:r>
            <a:r>
              <a:rPr lang="ru-RU" sz="5200" dirty="0" smtClean="0">
                <a:solidFill>
                  <a:srgbClr val="FF0000"/>
                </a:solidFill>
              </a:rPr>
              <a:t>                             </a:t>
            </a:r>
            <a:endParaRPr lang="en-US" sz="52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5200" dirty="0" smtClean="0"/>
              <a:t>                                                         </a:t>
            </a:r>
            <a:r>
              <a:rPr lang="ru-RU" sz="5200" dirty="0" smtClean="0"/>
              <a:t> </a:t>
            </a:r>
            <a:r>
              <a:rPr lang="en-US" sz="5200" dirty="0" smtClean="0">
                <a:solidFill>
                  <a:srgbClr val="FF0000"/>
                </a:solidFill>
              </a:rPr>
              <a:t>are</a:t>
            </a:r>
            <a:r>
              <a:rPr lang="en-US" sz="5200" dirty="0" smtClean="0"/>
              <a:t>       </a:t>
            </a:r>
            <a:r>
              <a:rPr lang="ru-RU" sz="5200" dirty="0" smtClean="0"/>
              <a:t>  </a:t>
            </a:r>
            <a:r>
              <a:rPr lang="en-US" sz="5200" dirty="0" smtClean="0"/>
              <a:t> </a:t>
            </a:r>
            <a:r>
              <a:rPr lang="ru-RU" sz="5200" dirty="0" smtClean="0"/>
              <a:t>                        </a:t>
            </a:r>
            <a:endParaRPr lang="en-US" sz="5200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573016"/>
            <a:ext cx="1335782" cy="7920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764704"/>
            <a:ext cx="1496566" cy="17201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136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052736"/>
            <a:ext cx="8686800" cy="502738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en-US" dirty="0" smtClean="0"/>
              <a:t>              </a:t>
            </a:r>
            <a:r>
              <a:rPr lang="ru-RU" dirty="0" smtClean="0"/>
              <a:t> </a:t>
            </a:r>
            <a:r>
              <a:rPr lang="en-US" sz="5400" dirty="0" smtClean="0"/>
              <a:t>I                               play</a:t>
            </a:r>
            <a:r>
              <a:rPr lang="ru-RU" sz="5400" dirty="0" smtClean="0"/>
              <a:t>.</a:t>
            </a:r>
            <a:endParaRPr lang="en-US" sz="5400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ru-RU" sz="4000" dirty="0"/>
              <a:t> </a:t>
            </a:r>
            <a:r>
              <a:rPr lang="ru-RU" sz="4000" dirty="0" smtClean="0"/>
              <a:t>                         </a:t>
            </a:r>
            <a:r>
              <a:rPr lang="ru-RU" sz="3600" dirty="0" smtClean="0"/>
              <a:t>Я            играю</a:t>
            </a:r>
            <a:r>
              <a:rPr lang="ru-RU" sz="4000" dirty="0" smtClean="0"/>
              <a:t>.</a:t>
            </a:r>
            <a:endParaRPr lang="en-US" sz="4000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6000" dirty="0" smtClean="0"/>
              <a:t>        </a:t>
            </a:r>
            <a:r>
              <a:rPr lang="en-US" sz="6000" dirty="0" smtClean="0"/>
              <a:t>I </a:t>
            </a:r>
            <a:r>
              <a:rPr lang="en-US" sz="6000" dirty="0" smtClean="0">
                <a:solidFill>
                  <a:srgbClr val="FF0000"/>
                </a:solidFill>
              </a:rPr>
              <a:t>am</a:t>
            </a:r>
            <a:r>
              <a:rPr lang="en-US" sz="6000" dirty="0" smtClean="0"/>
              <a:t> play </a:t>
            </a:r>
            <a:r>
              <a:rPr lang="ru-RU" sz="6000" dirty="0" smtClean="0"/>
              <a:t> </a:t>
            </a:r>
            <a:endParaRPr lang="en-US" sz="6000" dirty="0" smtClean="0"/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                                                                                        </a:t>
            </a:r>
            <a:r>
              <a:rPr lang="en-US" sz="4800" dirty="0" smtClean="0">
                <a:solidFill>
                  <a:srgbClr val="FF0000"/>
                </a:solidFill>
              </a:rPr>
              <a:t>is</a:t>
            </a:r>
          </a:p>
          <a:p>
            <a:pPr marL="0" indent="0">
              <a:buNone/>
            </a:pPr>
            <a:r>
              <a:rPr lang="ru-RU" dirty="0" smtClean="0"/>
              <a:t>             </a:t>
            </a:r>
            <a:r>
              <a:rPr lang="en-US" dirty="0" smtClean="0"/>
              <a:t>                                                      </a:t>
            </a:r>
            <a:r>
              <a:rPr lang="ru-RU" dirty="0" smtClean="0"/>
              <a:t>  </a:t>
            </a:r>
            <a:r>
              <a:rPr lang="en-US" dirty="0" smtClean="0"/>
              <a:t>                 </a:t>
            </a:r>
            <a:r>
              <a:rPr lang="en-US" sz="4800" dirty="0" smtClean="0">
                <a:solidFill>
                  <a:srgbClr val="FF0000"/>
                </a:solidFill>
              </a:rPr>
              <a:t>are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717032"/>
            <a:ext cx="1335782" cy="7920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980728"/>
            <a:ext cx="1496566" cy="17201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5517232"/>
            <a:ext cx="5448300" cy="9715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6371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             </a:t>
            </a:r>
            <a:r>
              <a:rPr lang="en-US" dirty="0" smtClean="0">
                <a:solidFill>
                  <a:srgbClr val="FF0000"/>
                </a:solidFill>
              </a:rPr>
              <a:t>am        is         are  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sz="6000" dirty="0" smtClean="0"/>
          </a:p>
          <a:p>
            <a:r>
              <a:rPr lang="en-US" sz="6000" dirty="0" smtClean="0"/>
              <a:t>She</a:t>
            </a:r>
            <a:r>
              <a:rPr lang="en-US" dirty="0" smtClean="0"/>
              <a:t>                </a:t>
            </a:r>
            <a:r>
              <a:rPr lang="en-US" sz="5400" dirty="0" smtClean="0"/>
              <a:t>?</a:t>
            </a:r>
            <a:r>
              <a:rPr lang="en-US" dirty="0" smtClean="0"/>
              <a:t>                    </a:t>
            </a:r>
            <a:r>
              <a:rPr lang="en-US" sz="6000" dirty="0" smtClean="0"/>
              <a:t>read.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768" y="1000108"/>
            <a:ext cx="1456619" cy="8640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934" y="1500174"/>
            <a:ext cx="2016224" cy="22322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0843767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             </a:t>
            </a:r>
            <a:r>
              <a:rPr lang="en-US" dirty="0" smtClean="0">
                <a:solidFill>
                  <a:srgbClr val="FF0000"/>
                </a:solidFill>
              </a:rPr>
              <a:t>am        is         are  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sz="6000" dirty="0" smtClean="0"/>
          </a:p>
          <a:p>
            <a:r>
              <a:rPr lang="en-US" sz="6000" dirty="0" smtClean="0"/>
              <a:t>She</a:t>
            </a:r>
            <a:r>
              <a:rPr lang="en-US" dirty="0" smtClean="0"/>
              <a:t>                </a:t>
            </a:r>
            <a:r>
              <a:rPr lang="en-US" sz="5400" dirty="0" smtClean="0">
                <a:solidFill>
                  <a:srgbClr val="FF0000"/>
                </a:solidFill>
              </a:rPr>
              <a:t>is</a:t>
            </a:r>
            <a:r>
              <a:rPr lang="en-US" dirty="0" smtClean="0">
                <a:solidFill>
                  <a:srgbClr val="FF0000"/>
                </a:solidFill>
              </a:rPr>
              <a:t>  </a:t>
            </a:r>
            <a:r>
              <a:rPr lang="en-US" dirty="0" smtClean="0"/>
              <a:t>                  </a:t>
            </a:r>
            <a:r>
              <a:rPr lang="en-US" sz="6000" dirty="0" smtClean="0"/>
              <a:t>read</a:t>
            </a:r>
            <a:r>
              <a:rPr lang="en-US" sz="6000" dirty="0" smtClean="0">
                <a:solidFill>
                  <a:srgbClr val="FF0000"/>
                </a:solidFill>
              </a:rPr>
              <a:t>ing</a:t>
            </a:r>
            <a:r>
              <a:rPr lang="en-US" sz="6000" dirty="0" smtClean="0"/>
              <a:t>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206" y="1071546"/>
            <a:ext cx="1456619" cy="8640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946" y="1571612"/>
            <a:ext cx="1822650" cy="201793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0843767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            </a:t>
            </a:r>
            <a:r>
              <a:rPr lang="en-US" dirty="0" smtClean="0">
                <a:solidFill>
                  <a:srgbClr val="FF0000"/>
                </a:solidFill>
              </a:rPr>
              <a:t>am        is        are  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6000" dirty="0" smtClean="0"/>
              <a:t>She            ?      watch.       </a:t>
            </a:r>
          </a:p>
          <a:p>
            <a:endParaRPr lang="en-US" sz="6000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892" y="1000108"/>
            <a:ext cx="1456619" cy="8640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140" y="1857364"/>
            <a:ext cx="1160858" cy="15478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396634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            </a:t>
            </a:r>
            <a:r>
              <a:rPr lang="en-US" dirty="0" smtClean="0">
                <a:solidFill>
                  <a:srgbClr val="FF0000"/>
                </a:solidFill>
              </a:rPr>
              <a:t>am        is        are  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6000" dirty="0" smtClean="0"/>
              <a:t>She         </a:t>
            </a:r>
            <a:r>
              <a:rPr lang="en-US" sz="6000" dirty="0" smtClean="0">
                <a:solidFill>
                  <a:srgbClr val="FF0000"/>
                </a:solidFill>
              </a:rPr>
              <a:t>is</a:t>
            </a:r>
            <a:r>
              <a:rPr lang="en-US" sz="6000" dirty="0" smtClean="0"/>
              <a:t>     </a:t>
            </a:r>
            <a:r>
              <a:rPr lang="en-US" sz="6000" dirty="0" smtClean="0"/>
              <a:t>watch</a:t>
            </a:r>
            <a:r>
              <a:rPr lang="en-US" sz="6000" dirty="0" smtClean="0">
                <a:solidFill>
                  <a:srgbClr val="FF0000"/>
                </a:solidFill>
              </a:rPr>
              <a:t>ing</a:t>
            </a:r>
            <a:r>
              <a:rPr lang="en-US" sz="6000" dirty="0" smtClean="0"/>
              <a:t>.       </a:t>
            </a:r>
          </a:p>
          <a:p>
            <a:endParaRPr lang="en-US" sz="6000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6" y="1071546"/>
            <a:ext cx="1456619" cy="8640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404" y="1643050"/>
            <a:ext cx="1321593" cy="17621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3966344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            </a:t>
            </a:r>
            <a:r>
              <a:rPr lang="en-US" dirty="0" smtClean="0">
                <a:solidFill>
                  <a:srgbClr val="FF0000"/>
                </a:solidFill>
              </a:rPr>
              <a:t>am       is      are  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6000" dirty="0" smtClean="0"/>
              <a:t>They          ?      watch.           </a:t>
            </a:r>
            <a:endParaRPr lang="en-US" dirty="0" smtClean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64" y="1071546"/>
            <a:ext cx="1456619" cy="8640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628800"/>
            <a:ext cx="3317354" cy="162324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504062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            </a:t>
            </a:r>
            <a:r>
              <a:rPr lang="en-US" dirty="0" smtClean="0">
                <a:solidFill>
                  <a:srgbClr val="FF0000"/>
                </a:solidFill>
              </a:rPr>
              <a:t>am       is      are  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6000" dirty="0" smtClean="0"/>
              <a:t>They     </a:t>
            </a:r>
            <a:r>
              <a:rPr lang="en-US" sz="6000" dirty="0" smtClean="0">
                <a:solidFill>
                  <a:srgbClr val="FF0000"/>
                </a:solidFill>
              </a:rPr>
              <a:t>are</a:t>
            </a:r>
            <a:r>
              <a:rPr lang="en-US" sz="6000" dirty="0" smtClean="0"/>
              <a:t>    watch</a:t>
            </a:r>
            <a:r>
              <a:rPr lang="en-US" sz="6000" dirty="0" smtClean="0">
                <a:solidFill>
                  <a:srgbClr val="FF0000"/>
                </a:solidFill>
              </a:rPr>
              <a:t>ing</a:t>
            </a:r>
            <a:r>
              <a:rPr lang="en-US" sz="6000" dirty="0" smtClean="0"/>
              <a:t>.           </a:t>
            </a:r>
            <a:endParaRPr lang="en-US" dirty="0" smtClean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702" y="1142984"/>
            <a:ext cx="1456619" cy="8640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628800"/>
            <a:ext cx="3317354" cy="162324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504062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60648"/>
            <a:ext cx="3361556" cy="3361556"/>
          </a:xfrm>
        </p:spPr>
      </p:pic>
    </p:spTree>
    <p:extLst>
      <p:ext uri="{BB962C8B-B14F-4D97-AF65-F5344CB8AC3E}">
        <p14:creationId xmlns="" xmlns:p14="http://schemas.microsoft.com/office/powerpoint/2010/main" val="36681891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        am            is           are  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6000" dirty="0" smtClean="0"/>
              <a:t>You         ?           jump</a:t>
            </a:r>
            <a:r>
              <a:rPr lang="en-US" dirty="0" smtClean="0"/>
              <a:t>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768" y="1142984"/>
            <a:ext cx="1456619" cy="8640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772816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7969316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        am            is           are  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6000" dirty="0" smtClean="0"/>
              <a:t>You      </a:t>
            </a:r>
            <a:r>
              <a:rPr lang="en-US" sz="6000" dirty="0" smtClean="0">
                <a:solidFill>
                  <a:srgbClr val="FF0000"/>
                </a:solidFill>
              </a:rPr>
              <a:t>are</a:t>
            </a:r>
            <a:r>
              <a:rPr lang="en-US" sz="6000" dirty="0" smtClean="0"/>
              <a:t>    jump</a:t>
            </a:r>
            <a:r>
              <a:rPr lang="en-US" sz="6000" dirty="0" smtClean="0">
                <a:solidFill>
                  <a:srgbClr val="FF0000"/>
                </a:solidFill>
              </a:rPr>
              <a:t>ing</a:t>
            </a:r>
            <a:r>
              <a:rPr lang="en-US" dirty="0" smtClean="0"/>
              <a:t>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20" y="1142984"/>
            <a:ext cx="1456619" cy="8640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772816"/>
            <a:ext cx="1728192" cy="1800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7969316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           </a:t>
            </a:r>
            <a:r>
              <a:rPr lang="en-US" dirty="0" smtClean="0">
                <a:solidFill>
                  <a:srgbClr val="FF0000"/>
                </a:solidFill>
              </a:rPr>
              <a:t>am         is     are  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6000" dirty="0" smtClean="0"/>
              <a:t>   We     </a:t>
            </a:r>
            <a:r>
              <a:rPr lang="en-US" sz="6000" dirty="0" smtClean="0">
                <a:solidFill>
                  <a:srgbClr val="FF0000"/>
                </a:solidFill>
              </a:rPr>
              <a:t>are</a:t>
            </a:r>
            <a:r>
              <a:rPr lang="en-US" sz="6000" dirty="0" smtClean="0"/>
              <a:t>    greet</a:t>
            </a:r>
            <a:r>
              <a:rPr lang="en-US" sz="6000" dirty="0" smtClean="0">
                <a:solidFill>
                  <a:srgbClr val="FF0000"/>
                </a:solidFill>
              </a:rPr>
              <a:t>ing</a:t>
            </a:r>
            <a:r>
              <a:rPr lang="en-US" dirty="0" smtClean="0"/>
              <a:t>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140" y="1214422"/>
            <a:ext cx="1456619" cy="8640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844824"/>
            <a:ext cx="1557908" cy="19179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681" y="1908407"/>
            <a:ext cx="1744495" cy="18806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5150225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           am       is       are  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6000" dirty="0" smtClean="0"/>
              <a:t>He           ?           dance.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64" y="1142984"/>
            <a:ext cx="1456619" cy="8640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979072"/>
            <a:ext cx="1658464" cy="15356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814029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           am       is       are  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6000" dirty="0" smtClean="0"/>
              <a:t>He         </a:t>
            </a:r>
            <a:r>
              <a:rPr lang="en-US" sz="6000" dirty="0" smtClean="0">
                <a:solidFill>
                  <a:srgbClr val="FF0000"/>
                </a:solidFill>
              </a:rPr>
              <a:t> is       </a:t>
            </a:r>
            <a:r>
              <a:rPr lang="en-US" sz="6000" dirty="0" smtClean="0"/>
              <a:t>danc</a:t>
            </a:r>
            <a:r>
              <a:rPr lang="en-US" sz="6000" dirty="0" smtClean="0">
                <a:solidFill>
                  <a:srgbClr val="FF0000"/>
                </a:solidFill>
              </a:rPr>
              <a:t>ing</a:t>
            </a:r>
            <a:r>
              <a:rPr lang="en-US" sz="6000" dirty="0" smtClean="0"/>
              <a:t>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702" y="1071546"/>
            <a:ext cx="1456619" cy="8640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1592" y="1928802"/>
            <a:ext cx="1697367" cy="15716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814029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             am      is      are  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6000" dirty="0" smtClean="0"/>
              <a:t>He             ?            eat</a:t>
            </a:r>
            <a:r>
              <a:rPr lang="en-US" dirty="0" smtClean="0"/>
              <a:t>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702" y="1214422"/>
            <a:ext cx="1456619" cy="8640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5487" y="1893613"/>
            <a:ext cx="1580960" cy="194799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4156464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             am      is      are  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6000" dirty="0" smtClean="0"/>
              <a:t>    He          </a:t>
            </a:r>
            <a:r>
              <a:rPr lang="en-US" sz="6000" dirty="0" smtClean="0">
                <a:solidFill>
                  <a:srgbClr val="FF0000"/>
                </a:solidFill>
              </a:rPr>
              <a:t>is</a:t>
            </a:r>
            <a:r>
              <a:rPr lang="en-US" sz="6000" dirty="0" smtClean="0"/>
              <a:t>       </a:t>
            </a:r>
            <a:r>
              <a:rPr lang="en-US" sz="6000" dirty="0" smtClean="0"/>
              <a:t>eat</a:t>
            </a:r>
            <a:r>
              <a:rPr lang="en-US" sz="6000" dirty="0" smtClean="0">
                <a:solidFill>
                  <a:srgbClr val="FF0000"/>
                </a:solidFill>
              </a:rPr>
              <a:t>ing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578" y="1071546"/>
            <a:ext cx="1456619" cy="8640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116" y="1817079"/>
            <a:ext cx="1482140" cy="18262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4156464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          </a:t>
            </a:r>
            <a:r>
              <a:rPr lang="en-US" dirty="0" smtClean="0">
                <a:solidFill>
                  <a:srgbClr val="FF0000"/>
                </a:solidFill>
              </a:rPr>
              <a:t>am        is          are  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6000" dirty="0" smtClean="0"/>
              <a:t>    We         ?         drink</a:t>
            </a:r>
            <a:r>
              <a:rPr lang="en-US" dirty="0" smtClean="0"/>
              <a:t>.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578" y="1142984"/>
            <a:ext cx="1456619" cy="8640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810" y="1857364"/>
            <a:ext cx="1714512" cy="19594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821034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          </a:t>
            </a:r>
            <a:r>
              <a:rPr lang="en-US" dirty="0" smtClean="0">
                <a:solidFill>
                  <a:srgbClr val="FF0000"/>
                </a:solidFill>
              </a:rPr>
              <a:t>am        is          are   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6000" dirty="0" smtClean="0"/>
              <a:t>    We   </a:t>
            </a:r>
            <a:r>
              <a:rPr lang="en-US" sz="6000" dirty="0" smtClean="0">
                <a:solidFill>
                  <a:srgbClr val="FF0000"/>
                </a:solidFill>
              </a:rPr>
              <a:t>are</a:t>
            </a:r>
            <a:r>
              <a:rPr lang="en-US" sz="6000" dirty="0" smtClean="0"/>
              <a:t>  drink</a:t>
            </a:r>
            <a:r>
              <a:rPr lang="en-US" sz="6000" dirty="0" smtClean="0">
                <a:solidFill>
                  <a:srgbClr val="FF0000"/>
                </a:solidFill>
              </a:rPr>
              <a:t>ing</a:t>
            </a:r>
            <a:r>
              <a:rPr lang="en-US" dirty="0" smtClean="0"/>
              <a:t>.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9454" y="1214422"/>
            <a:ext cx="1456619" cy="8640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090" y="1857364"/>
            <a:ext cx="1766191" cy="20185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821034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60648"/>
            <a:ext cx="3361556" cy="3361556"/>
          </a:xfrm>
        </p:spPr>
      </p:pic>
      <p:sp>
        <p:nvSpPr>
          <p:cNvPr id="6" name="TextBox 5"/>
          <p:cNvSpPr txBox="1"/>
          <p:nvPr/>
        </p:nvSpPr>
        <p:spPr>
          <a:xfrm>
            <a:off x="1619672" y="3553822"/>
            <a:ext cx="140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Америка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176" y="4013281"/>
            <a:ext cx="1808039" cy="25482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672948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60648"/>
            <a:ext cx="3361556" cy="3361556"/>
          </a:xfrm>
        </p:spPr>
      </p:pic>
      <p:sp>
        <p:nvSpPr>
          <p:cNvPr id="6" name="TextBox 5"/>
          <p:cNvSpPr txBox="1"/>
          <p:nvPr/>
        </p:nvSpPr>
        <p:spPr>
          <a:xfrm>
            <a:off x="1619672" y="3553822"/>
            <a:ext cx="140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Америка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652120" y="355382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Антарктида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176" y="4013281"/>
            <a:ext cx="1808039" cy="25482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016894"/>
            <a:ext cx="3236590" cy="257748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904519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Карта страны грамматика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sharpenSoften amount="2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29" y="2780928"/>
            <a:ext cx="8821871" cy="33520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734903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Карта страны грамматика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sharpenSoften amount="23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29" y="2780928"/>
            <a:ext cx="8821871" cy="33520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388" y="1928802"/>
            <a:ext cx="1440160" cy="17231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6942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490" y="332656"/>
            <a:ext cx="7756263" cy="136815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Земля Длящегося-У-Нас-На-Глазах</a:t>
            </a:r>
            <a:endParaRPr lang="ru-RU" sz="32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949" y="1340768"/>
            <a:ext cx="7940903" cy="30243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412" y="2624433"/>
            <a:ext cx="2095500" cy="13430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132856"/>
            <a:ext cx="1728192" cy="172819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644470"/>
            <a:ext cx="1059185" cy="120846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37" y="4581128"/>
            <a:ext cx="7400925" cy="2057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542182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16" y="4293096"/>
            <a:ext cx="7400925" cy="20574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306" y="1196752"/>
            <a:ext cx="4344144" cy="289835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911551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16" y="4293096"/>
            <a:ext cx="7400925" cy="2057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869160"/>
            <a:ext cx="2232248" cy="13242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306" y="1196752"/>
            <a:ext cx="4344144" cy="289835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5558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</TotalTime>
  <Words>202</Words>
  <Application>Microsoft Office PowerPoint</Application>
  <PresentationFormat>Экран (4:3)</PresentationFormat>
  <Paragraphs>120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Поток</vt:lpstr>
      <vt:lpstr>Страна грамматики</vt:lpstr>
      <vt:lpstr>Слайд 2</vt:lpstr>
      <vt:lpstr>Слайд 3</vt:lpstr>
      <vt:lpstr>Слайд 4</vt:lpstr>
      <vt:lpstr>Карта страны грамматика</vt:lpstr>
      <vt:lpstr>Карта страны грамматика</vt:lpstr>
      <vt:lpstr>Земля Длящегося-У-Нас-На-Глазах</vt:lpstr>
      <vt:lpstr>Слайд 8</vt:lpstr>
      <vt:lpstr>Слайд 9</vt:lpstr>
      <vt:lpstr>Слайд 10</vt:lpstr>
      <vt:lpstr>Слайд 11</vt:lpstr>
      <vt:lpstr>Слайд 12</vt:lpstr>
      <vt:lpstr>Слайд 13</vt:lpstr>
      <vt:lpstr>             am        is         are    </vt:lpstr>
      <vt:lpstr>             am        is         are    </vt:lpstr>
      <vt:lpstr>            am        is        are    </vt:lpstr>
      <vt:lpstr>            am        is        are    </vt:lpstr>
      <vt:lpstr>            am       is      are    </vt:lpstr>
      <vt:lpstr>            am       is      are    </vt:lpstr>
      <vt:lpstr>        am            is           are    </vt:lpstr>
      <vt:lpstr>        am            is           are    </vt:lpstr>
      <vt:lpstr>           am         is     are    </vt:lpstr>
      <vt:lpstr>           am       is       are    </vt:lpstr>
      <vt:lpstr>           am       is       are    </vt:lpstr>
      <vt:lpstr>             am      is      are    </vt:lpstr>
      <vt:lpstr>             am      is      are    </vt:lpstr>
      <vt:lpstr>          am        is          are    </vt:lpstr>
      <vt:lpstr>          am        is          are  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Страна грамматики</dc:title>
  <dc:creator>User</dc:creator>
  <cp:lastModifiedBy>User</cp:lastModifiedBy>
  <cp:revision>2</cp:revision>
  <dcterms:created xsi:type="dcterms:W3CDTF">2015-12-26T17:52:06Z</dcterms:created>
  <dcterms:modified xsi:type="dcterms:W3CDTF">2015-12-26T18:07:59Z</dcterms:modified>
</cp:coreProperties>
</file>