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67" r:id="rId14"/>
    <p:sldId id="270" r:id="rId15"/>
    <p:sldId id="271" r:id="rId16"/>
    <p:sldId id="274" r:id="rId17"/>
    <p:sldId id="272" r:id="rId18"/>
    <p:sldId id="275" r:id="rId19"/>
    <p:sldId id="273" r:id="rId20"/>
    <p:sldId id="276" r:id="rId21"/>
    <p:sldId id="277" r:id="rId22"/>
    <p:sldId id="280" r:id="rId23"/>
    <p:sldId id="278" r:id="rId24"/>
    <p:sldId id="281" r:id="rId25"/>
    <p:sldId id="279" r:id="rId26"/>
    <p:sldId id="282" r:id="rId27"/>
    <p:sldId id="283" r:id="rId28"/>
    <p:sldId id="286" r:id="rId29"/>
    <p:sldId id="284" r:id="rId30"/>
    <p:sldId id="287" r:id="rId31"/>
    <p:sldId id="285" r:id="rId32"/>
    <p:sldId id="288" r:id="rId33"/>
    <p:sldId id="289" r:id="rId34"/>
    <p:sldId id="291" r:id="rId35"/>
    <p:sldId id="290" r:id="rId36"/>
    <p:sldId id="292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00"/>
    <a:srgbClr val="00990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8D73-9371-4968-899D-B73BFEAFF479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E5EC-695A-4773-91DA-24779D3C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607/valenta-mog.107/0_6b5ff_6f3420d6_orig.jpg" TargetMode="External"/><Relationship Id="rId13" Type="http://schemas.openxmlformats.org/officeDocument/2006/relationships/hyperlink" Target="http://besplatnovse.3dn.ru/2/alenkij.tsvetochek.0-15-31.jpg" TargetMode="External"/><Relationship Id="rId3" Type="http://schemas.openxmlformats.org/officeDocument/2006/relationships/hyperlink" Target="http://www.vokrugsveta.ru/img/cmn/2006/09/131.jpg" TargetMode="External"/><Relationship Id="rId7" Type="http://schemas.openxmlformats.org/officeDocument/2006/relationships/hyperlink" Target="http://img-fotki.yandex.ru/get/4909/valenta-mog.107/0_6b5fe_2b757e84_orig.jpg" TargetMode="External"/><Relationship Id="rId12" Type="http://schemas.openxmlformats.org/officeDocument/2006/relationships/hyperlink" Target="http://www.hobotun.ru/gamesimages/bee-party-screenshot0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i029.radikal.ru/0805/18/430aec6ef2af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phic.org.ru/artists/k-p/kuprianov/3.jpg" TargetMode="External"/><Relationship Id="rId11" Type="http://schemas.openxmlformats.org/officeDocument/2006/relationships/hyperlink" Target="http://www.infoarena.ru/infoa_files/node_teasers/2010/34011.jpg" TargetMode="External"/><Relationship Id="rId5" Type="http://schemas.openxmlformats.org/officeDocument/2006/relationships/hyperlink" Target="http://img1.liveinternet.ru/images/foto/b/3/597/3084597/f_17178240.jpg" TargetMode="External"/><Relationship Id="rId15" Type="http://schemas.openxmlformats.org/officeDocument/2006/relationships/hyperlink" Target="http://www.vashsad.ua/i/gallery/wallpapers/10/1440_900/x4XKH6A1.jpg" TargetMode="External"/><Relationship Id="rId10" Type="http://schemas.openxmlformats.org/officeDocument/2006/relationships/hyperlink" Target="http://forum.ngs.ru/preview/forum/upload_files/206cd663809a0aa2120a0e379014cce1_1875825471_800px.jpg" TargetMode="External"/><Relationship Id="rId4" Type="http://schemas.openxmlformats.org/officeDocument/2006/relationships/hyperlink" Target="http://img.labirint.ru/images/books3/130492/scrn_big_04.jpg" TargetMode="External"/><Relationship Id="rId9" Type="http://schemas.openxmlformats.org/officeDocument/2006/relationships/hyperlink" Target="http://img-fotki.yandex.ru/get/3108/alocvet.31/0_24225_f743ba40_L" TargetMode="External"/><Relationship Id="rId14" Type="http://schemas.openxmlformats.org/officeDocument/2006/relationships/hyperlink" Target="http://attachments-blog.tut.by/35213/files/2010/03/dhdhdhdhn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Аксаков\dhdhdhdh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42852"/>
            <a:ext cx="73372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 Black" pitchFamily="34" charset="0"/>
              </a:rPr>
              <a:t>Викторина по сказке 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 Black" pitchFamily="34" charset="0"/>
              </a:rPr>
              <a:t>С.Т. Аксакова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 Black" pitchFamily="34" charset="0"/>
              </a:rPr>
              <a:t>«Аленький цветочек» </a:t>
            </a:r>
            <a:endParaRPr lang="ru-RU" sz="44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500702"/>
            <a:ext cx="3375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Лукина О.В.</a:t>
            </a:r>
          </a:p>
          <a:p>
            <a:pPr algn="ctr"/>
            <a:r>
              <a:rPr lang="ru-RU" b="1" dirty="0" smtClean="0"/>
              <a:t>МОУ Весьегонская СОШ</a:t>
            </a:r>
          </a:p>
          <a:p>
            <a:pPr algn="ctr"/>
            <a:r>
              <a:rPr lang="ru-RU" b="1" dirty="0" smtClean="0"/>
              <a:t>педагог - б</a:t>
            </a:r>
            <a:r>
              <a:rPr lang="ru-RU" b="1" dirty="0" smtClean="0"/>
              <a:t>иблиотекарь</a:t>
            </a:r>
            <a:endParaRPr lang="ru-RU" b="1" dirty="0" smtClean="0"/>
          </a:p>
          <a:p>
            <a:pPr algn="ctr"/>
            <a:r>
              <a:rPr lang="ru-RU" b="1" dirty="0" smtClean="0"/>
              <a:t>Тверская область, г. Весьегонск.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Тувалет из хрусталю восточного.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Аксаков\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072362" cy="437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1928802"/>
            <a:ext cx="3209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Объясни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значение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слова казна.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Деньги.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" name="Picture 2" descr="C:\Documents and Settings\user\Рабочий стол\Аксаков\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01022" y="-14216186"/>
            <a:ext cx="9715568" cy="528641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Аксаков\0_3309f_624fed4b_XL.jpeg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1285852" y="214290"/>
            <a:ext cx="6238892" cy="4679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142852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785926"/>
            <a:ext cx="3943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Что потребовал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от Купца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зверь лесной?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Прислать заместо себя одну из дочерей своих.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C:\Documents and Settings\user\Рабочий стол\Аксаков\ы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6215106" cy="4592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428736"/>
            <a:ext cx="39453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Какой предмет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помогал быстро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попасть во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владения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зверя лесного?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Перстень.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Documents and Settings\user\Рабочий стол\Аксаков\у.jpg"/>
          <p:cNvPicPr>
            <a:picLocks noChangeAspect="1" noChangeArrowheads="1"/>
          </p:cNvPicPr>
          <p:nvPr/>
        </p:nvPicPr>
        <p:blipFill>
          <a:blip r:embed="rId3"/>
          <a:srcRect l="9899" t="6720" r="11406" b="15585"/>
          <a:stretch>
            <a:fillRect/>
          </a:stretch>
        </p:blipFill>
        <p:spPr bwMode="auto">
          <a:xfrm>
            <a:off x="857224" y="280758"/>
            <a:ext cx="7215238" cy="464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142852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2000240"/>
            <a:ext cx="4275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На какой палец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надо было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надеть перстень?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На мизинец.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Documents and Settings\user\Рабочий стол\Аксаков\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571736" y="285728"/>
            <a:ext cx="3976364" cy="475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857364"/>
            <a:ext cx="44037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Сколько времени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дал зверь лесной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купцу побывать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дома?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Аксаков\ыв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929190" y="1285860"/>
            <a:ext cx="4048125" cy="52387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214290"/>
            <a:ext cx="4643438" cy="65556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Сказку   "Аленький  цветочек"  записал  известный  русский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писатель Сергей Тимофеевич Аксаков (1791 - 1859).  Он  услышал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ее  в детстве во время своей болезни. Писатель так рассказывает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об этом в повести "Детские годы Багрова-внука":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     "Скорому   выздоровлению  моему  мешала бессонница...  По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совету тетушки, позвали один раз ключницу Пелагею, которая была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великая  мастерица  сказывать  сказки  и  которую даже покойный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дедушка любил слушать...  Пришла  Пелагея,  немолодая,  но  еще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белая,  румяная...  села  у  печки  и  начала говорить, немного нараспев: "В некиим царстве, в некиим государстве..."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     Нужно  ли  говорить,  что я не заснул до окончания сказки,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что, напротив, я не спал долее обыкновенного?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     На  другой  же  день  выслушал  я  в другой раз повесть об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"Аленьком цветочке". С этих пор, до самого моего выздоровления,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Пелагея   ежедневно  рассказывала  мне  какую-нибудь  из  своих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многочисленных сказок.  Более  других  помню  я  "Царь-девицу",</a:t>
            </a:r>
            <a:r>
              <a:rPr lang="ru-RU" sz="11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Courier New" pitchFamily="49" charset="0"/>
              </a:rPr>
              <a:t>"Иванушку - дурачка", "Жар-птицу" и "Змея Горыныча".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937" y="214290"/>
            <a:ext cx="4346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Сергей Тимофеевич</a:t>
            </a:r>
          </a:p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Аксаков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Три дня и три ночи.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Documents and Settings\user\Рабочий стол\Аксаков\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9065" t="11175" r="2730" b="2494"/>
          <a:stretch>
            <a:fillRect/>
          </a:stretch>
        </p:blipFill>
        <p:spPr bwMode="auto">
          <a:xfrm>
            <a:off x="1357290" y="500042"/>
            <a:ext cx="6100805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428736"/>
            <a:ext cx="44246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Что случилось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 аленьким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цветочком,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когда купеческая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дочь принесла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его в сад?</a:t>
            </a: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10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Он прирос к стеблю прежнему и расцвёл краше прежнего.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Documents and Settings\user\Рабочий стол\Аксаков\п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285852" y="285728"/>
            <a:ext cx="6207140" cy="465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785926"/>
            <a:ext cx="3092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Объясни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значение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слова яства.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Еда, кушанье.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Documents and Settings\user\Рабочий стол\Аксаков\я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9570" t="7812" r="6933" b="10156"/>
          <a:stretch>
            <a:fillRect/>
          </a:stretch>
        </p:blipFill>
        <p:spPr bwMode="auto">
          <a:xfrm>
            <a:off x="1285852" y="357166"/>
            <a:ext cx="6215106" cy="457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1285860"/>
            <a:ext cx="41953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Какие слова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произнесла дочь</a:t>
            </a:r>
          </a:p>
          <a:p>
            <a:pPr algn="ctr"/>
            <a:r>
              <a:rPr lang="ru-RU" sz="32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купеческая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прося зверя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лесного ей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показаться?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12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857224" y="4357694"/>
            <a:ext cx="7429552" cy="214314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Если ты стар человек – будь мне дедушка,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Если середович – будь мне дядюшка,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Если же молод ты – будь мне сердечный друг.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C:\Documents and Settings\user\Рабочий стол\Аксаков\йй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071670" y="357166"/>
            <a:ext cx="5010135" cy="400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736"/>
            <a:ext cx="31550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Почему дочь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купеческая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захотела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вернуться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домой?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Она увидела во сне, что отец её нездоров лежит.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C:\Documents and Settings\user\Рабочий стол\Аксаков\16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643042" y="428604"/>
            <a:ext cx="5810264" cy="435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785926"/>
            <a:ext cx="30620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Объясни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значение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слов запись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заручная.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71604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1643050"/>
            <a:ext cx="38555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Почему купец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больше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всех любил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меньшую дочь?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Расписка.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C:\Documents and Settings\user\Рабочий стол\Аксаков\б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285852" y="285728"/>
            <a:ext cx="6295502" cy="464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500174"/>
            <a:ext cx="31053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Что сделали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сёстры из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зависти к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младшей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сестре?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Перевели в доме все часы на час назад.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C:\Documents and Settings\user\Рабочий стол\Аксаков\13.jpe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928794" y="500042"/>
            <a:ext cx="5352988" cy="438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1500174"/>
            <a:ext cx="43204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Какой по счёту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пленницей была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во дворце у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чудовища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купеческая дочь?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16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Двенадцатой.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C:\Documents and Settings\user\Рабочий стол\Аксаков\к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786050" y="428604"/>
            <a:ext cx="3429009" cy="457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785926"/>
            <a:ext cx="3696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Сколько лет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провёл принц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 образе зверя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лесного?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17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30 лет.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338" name="Picture 2" descr="C:\Documents and Settings\user\Рабочий стол\Аксаков\ыс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9804" t="6250" r="8496" b="14999"/>
          <a:stretch>
            <a:fillRect/>
          </a:stretch>
        </p:blipFill>
        <p:spPr bwMode="auto">
          <a:xfrm>
            <a:off x="2643174" y="285728"/>
            <a:ext cx="374199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500042"/>
            <a:ext cx="381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Источники материалов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http://www.vokrugsveta.ru/img/cmn/2006/09/131.jpg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http://img.labirint.ru/images/books3/130492/scrn_big_04.jpg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http://img1.liveinternet.ru/images/foto/b/3/597/3084597/f_17178240.jpg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http://graphic.org.ru/artists/k-p/kuprianov/3.jpg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7"/>
              </a:rPr>
              <a:t>http://img-fotki.yandex.ru/get/4909/valenta-mog.107/0_6b5fe_2b757e84_orig.jpg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http://img-fotki.yandex.ru/get/4607/valenta-mog.107/0_6b5ff_6f3420d6_orig.jpg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9"/>
              </a:rPr>
              <a:t>http://img-fotki.yandex.ru/get/3108/alocvet.31/0_24225_f743ba40_L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10"/>
              </a:rPr>
              <a:t>http://forum.ngs.ru/preview/forum/upload_files/206cd663809a0aa2120a0e379014cce1_1875825471_800px.jpg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http://www.vokrugsveta.ru/img/cmn/2006/09/131.jpg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  <a:hlinkClick r:id="rId11"/>
              </a:rPr>
              <a:t>http://www.infoarena.ru/infoa_files/node_teasers/2010/34011.jpg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  <a:hlinkClick r:id="rId12"/>
              </a:rPr>
              <a:t>http://www.hobotun.ru/gamesimages/bee-party-screenshot0.jpg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  <a:hlinkClick r:id="rId13"/>
              </a:rPr>
              <a:t>http://besplatnovse.3dn.ru/2/alenkij.tsvetochek.0-15-31.jpg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hlinkClick r:id="rId14"/>
              </a:rPr>
              <a:t> Фон http://attachments-blog.tut.by/35213/files/2010/03/dhdhdhdhn1.jpg</a:t>
            </a:r>
            <a:endParaRPr lang="ru-RU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15"/>
              </a:rPr>
              <a:t>Фон http://www.vashsad.ua/i/gallery/wallpapers/10/1440_900/x4XKH6A1.jpg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16"/>
              </a:rPr>
              <a:t>http://i029.radikal.ru/0805/18/430aec6ef2af.png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Аксаков\3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20690"/>
          <a:stretch>
            <a:fillRect/>
          </a:stretch>
        </p:blipFill>
        <p:spPr bwMode="auto">
          <a:xfrm>
            <a:off x="2143108" y="285728"/>
            <a:ext cx="489500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Она была собой лучше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всех и к нему ласковее.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71604" y="142852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000240"/>
            <a:ext cx="4062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Куда ездил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купец по делам?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 тридевятое царство,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тридесятое государство. 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C:\Documents and Settings\user\Рабочий стол\Аксаков\х.jpg"/>
          <p:cNvPicPr>
            <a:picLocks noChangeAspect="1" noChangeArrowheads="1"/>
          </p:cNvPicPr>
          <p:nvPr/>
        </p:nvPicPr>
        <p:blipFill>
          <a:blip r:embed="rId3"/>
          <a:srcRect l="1364" t="1740" r="1817" b="6032"/>
          <a:stretch>
            <a:fillRect/>
          </a:stretch>
        </p:blipFill>
        <p:spPr bwMode="auto">
          <a:xfrm>
            <a:off x="1643042" y="428604"/>
            <a:ext cx="5715040" cy="4266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928802"/>
            <a:ext cx="3595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Что заказала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купцу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старшая дочь?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Аксаков\x4XKH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571604" y="5072074"/>
            <a:ext cx="5857916" cy="142876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Золотой венец из каменьев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самоцветных.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C:\Documents and Settings\user\Рабочий стол\Аксаков\г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357290" y="428604"/>
            <a:ext cx="6332423" cy="45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ser\Рабочий стол\Аксаков\430aec6ef2af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14480" y="214290"/>
            <a:ext cx="6072230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928802"/>
            <a:ext cx="3546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Что заказала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средняя дочь?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4282" y="142852"/>
            <a:ext cx="1071570" cy="928694"/>
          </a:xfrm>
          <a:prstGeom prst="star7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255</TotalTime>
  <Words>530</Words>
  <Application>Microsoft Office PowerPoint</Application>
  <PresentationFormat>Экран (4:3)</PresentationFormat>
  <Paragraphs>136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2011-06-16T10:40:38Z</dcterms:created>
  <dcterms:modified xsi:type="dcterms:W3CDTF">2014-01-10T09:26:59Z</dcterms:modified>
</cp:coreProperties>
</file>