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9"/>
  </p:notesMasterIdLst>
  <p:sldIdLst>
    <p:sldId id="256" r:id="rId2"/>
    <p:sldId id="268" r:id="rId3"/>
    <p:sldId id="280" r:id="rId4"/>
    <p:sldId id="269" r:id="rId5"/>
    <p:sldId id="281" r:id="rId6"/>
    <p:sldId id="274" r:id="rId7"/>
    <p:sldId id="275" r:id="rId8"/>
    <p:sldId id="276" r:id="rId9"/>
    <p:sldId id="277" r:id="rId10"/>
    <p:sldId id="285" r:id="rId11"/>
    <p:sldId id="286" r:id="rId12"/>
    <p:sldId id="287" r:id="rId13"/>
    <p:sldId id="288" r:id="rId14"/>
    <p:sldId id="289" r:id="rId15"/>
    <p:sldId id="290" r:id="rId16"/>
    <p:sldId id="283" r:id="rId17"/>
    <p:sldId id="282" r:id="rId18"/>
    <p:sldId id="284" r:id="rId19"/>
    <p:sldId id="279" r:id="rId20"/>
    <p:sldId id="258" r:id="rId21"/>
    <p:sldId id="259" r:id="rId22"/>
    <p:sldId id="260" r:id="rId23"/>
    <p:sldId id="261" r:id="rId24"/>
    <p:sldId id="262" r:id="rId25"/>
    <p:sldId id="263" r:id="rId26"/>
    <p:sldId id="292" r:id="rId27"/>
    <p:sldId id="29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D0FE"/>
    <a:srgbClr val="8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8423" autoAdjust="0"/>
    <p:restoredTop sz="94700" autoAdjust="0"/>
  </p:normalViewPr>
  <p:slideViewPr>
    <p:cSldViewPr>
      <p:cViewPr varScale="1">
        <p:scale>
          <a:sx n="97" d="100"/>
          <a:sy n="97" d="100"/>
        </p:scale>
        <p:origin x="-114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9D196-3992-439D-B7F1-B7C2EADCD832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F8E49-3AF4-4C28-9FA5-1AF714198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AB21129-FA6C-4445-BC81-2E2DDAB86674}" type="datetimeFigureOut">
              <a:rPr lang="ru-RU" smtClean="0"/>
              <a:pPr/>
              <a:t>14.10.2012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4828F01-A6F8-4125-8E35-CBABE3752C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>
    <p:pull dir="rd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1garnizon.ru/index.php?option=com_content&amp;view=article&amp;id=8:-1812-&amp;catid=5:2012-08-28-20-47-59&amp;Itemid=8" TargetMode="External"/><Relationship Id="rId7" Type="http://schemas.openxmlformats.org/officeDocument/2006/relationships/hyperlink" Target="http://images.yandex.ru/yandsearch?text=%D0%92%D0%B5%D1%81%D1%8C%D0%B5%D0%B3%D0%BE%D0%BD%D1%81%D0%BA%20%D0%B2%20%D0%BA%D0%B0%D1%80%D1%82%D0%B8%D0%BD%D0%BA%D0%B0%D1%85&amp;stype=image&amp;lr=14&amp;noreask=1" TargetMode="External"/><Relationship Id="rId2" Type="http://schemas.openxmlformats.org/officeDocument/2006/relationships/hyperlink" Target="http://images.yandex.ru/yandsearch?text=%D0%9E%D1%82%D0%B5%D1%87%D0%B5%D1%81%D1%82%D0%B2%D0%B5%D0%BD%D0%BD%D0%B0%D1%8F%20%D0%B2%D0%BE%D0%B9%D0%BD%D0%B0%201812%20%D0%B3%D0%BE%D0%B4%D0%B0%20%D0%B8%20%D0%A2%D0%B2%D0%B5%D1%80%D1%81%D0%BA%D0%B0%D1%8F%20%D0%B3%D1%83%D0%B1%D0%B5%D1%80%D0%BD%D0%B8%D1%8F%20%D0%B2%20%D0%BA%D0%B0%D1%80%D1%82%D0%B8%D0%BD%D0%BA%D0%B0%D1%85&amp;stype=image&amp;lr=14&amp;noreas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ver-portal.ru/jandeks-novosti-menju/670-v-gorode-andreapole-tverskoj-oblasti-vveli-v-ekspluatatsiju-novuju-gostinitsu.html" TargetMode="External"/><Relationship Id="rId5" Type="http://schemas.openxmlformats.org/officeDocument/2006/relationships/hyperlink" Target="http://tverigrad.ru/publication/tverichi-v-otechestvennoj-vojne-1812-goda" TargetMode="External"/><Relationship Id="rId4" Type="http://schemas.openxmlformats.org/officeDocument/2006/relationships/hyperlink" Target="http://www.megabook.ru/PreviewImage.asp?AID=65900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29322" y="3989776"/>
            <a:ext cx="2928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Внеклассное мероприятие по истории.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Ковалец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Ю.</a:t>
            </a:r>
            <a:r>
              <a:rPr lang="ru-RU" dirty="0" smtClean="0"/>
              <a:t>А.</a:t>
            </a:r>
            <a:endParaRPr lang="ru-RU" dirty="0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000100" y="500042"/>
            <a:ext cx="7429552" cy="155098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720" dirty="0" smtClean="0">
                <a:ln w="9525">
                  <a:noFill/>
                  <a:round/>
                  <a:headEnd/>
                  <a:tailEnd/>
                </a:ln>
                <a:solidFill>
                  <a:srgbClr val="7030A0"/>
                </a:solidFill>
              </a:rPr>
              <a:t> </a:t>
            </a:r>
            <a:r>
              <a:rPr lang="ru-RU" sz="3600" b="1" kern="10" spc="720" dirty="0" smtClean="0">
                <a:ln w="9525">
                  <a:noFill/>
                  <a:round/>
                  <a:headEnd/>
                  <a:tailEnd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Отечественная война 1812 года</a:t>
            </a:r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kern="10" spc="720" dirty="0" smtClean="0">
              <a:ln w="9525">
                <a:noFill/>
                <a:round/>
                <a:headEnd/>
                <a:tailEnd/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0"/>
            <a:r>
              <a:rPr lang="ru-RU" sz="3600" b="1" kern="10" spc="720" dirty="0" smtClean="0">
                <a:ln w="9525">
                  <a:noFill/>
                  <a:round/>
                  <a:headEnd/>
                  <a:tailEnd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Тверская губерния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285992"/>
            <a:ext cx="4786346" cy="37878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«Весьегонский» особый егерский батальон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714" t="2857" r="10476" b="5714"/>
          <a:stretch>
            <a:fillRect/>
          </a:stretch>
        </p:blipFill>
        <p:spPr bwMode="auto">
          <a:xfrm>
            <a:off x="250001" y="1357298"/>
            <a:ext cx="3536181" cy="25717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1" y="3000372"/>
            <a:ext cx="5543257" cy="32734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428604"/>
            <a:ext cx="4636202" cy="6215106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личному распоряжению Александра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его сестра великая княгиня Екатерина Павловна  из своих крепостных создала батальон, который находился под её опекой и носил её имя.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Батальон формировался в Весьегонске под руководством князя Александра Петровича Оболенского.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батальон шла и молодежь – учащиеся городских и духовных училищ из многих городов Тверской губернии.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1"/>
            <a:ext cx="3357586" cy="426811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2482" y="714356"/>
            <a:ext cx="4281518" cy="657227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Особый егерский батальон в составе тысячи человек под командой подполковника А.П. Оболенского выступил в ноябре 1812 года на фронт против французов.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«Весьегонский батальон» был включен в состав Гренадерского корпуса, которым командовал генерал Н.Н.Раевский.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4431928" cy="39098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214290"/>
            <a:ext cx="8501122" cy="335758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Батальон великой княгини Екатерины Павловны участвовал во многих сражениях, в том числе и знаменитой битве под Лейпцигом. Там батальон выдержал сильнейший пушечный и картечный огонь французов и удержал лес, оставленный союзниками – австрийцами. Батальон захватил важную высоту, с которой русская артиллерия повела огонь по неприятелю.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://upload.wikimedia.org/wikipedia/commons/thumb/3/3d/MoshkovVI_SrazhLeypcigomGRM.jpg/800px-MoshkovVI_SrazhLeypcigomGR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571876"/>
            <a:ext cx="5643602" cy="29417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357166"/>
            <a:ext cx="8501122" cy="242889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подвиги в заграничном походе русской армии 1813 года батальон был неоднократно награжден.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Люценом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батальон в штыковой атаке взял  деревню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Гросгершен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несмотря на двойное превосходство неприятельских сил.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Тверские добровольцы из «весьегонского батальона» победителями вошли в Париж.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786058"/>
            <a:ext cx="5072098" cy="38040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4348" y="285728"/>
            <a:ext cx="7929618" cy="271464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Гренадерский полк, куда входил «весьегонский батальон», возвращался в Россию через Францию и Германию.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Батальон великой княгини Екатерины Павловны понес большие потери: из тысячи человек только 417 вернулись домой.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790" t="2129" b="4204"/>
          <a:stretch>
            <a:fillRect/>
          </a:stretch>
        </p:blipFill>
        <p:spPr bwMode="auto">
          <a:xfrm>
            <a:off x="2143108" y="3000372"/>
            <a:ext cx="4545828" cy="33541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Помощь воюющей армии</a:t>
            </a:r>
            <a:endParaRPr lang="ru-RU" sz="4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7604158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214290"/>
            <a:ext cx="8208102" cy="400052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Тверская губерния являлась одним из основных поставщиков провианта и фуража для армии.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городах губернии размещались военные госпитали, формировались резервные полки.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городе принимали беженцев из соседних губерний, разорённых войной. Специальная комиссия взяла на себя заботу о них, выделяя деньги и хлеб из фондов, собранных для ополчения и армии. В губернии содержалось много пленных французов.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4000504"/>
            <a:ext cx="3838321" cy="25488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357166"/>
            <a:ext cx="4643470" cy="628654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Тверская земля не была ареной битв с захватчиками, но именно здесь находился один из первых русских бальнеологических курортов, где лечились и раненные русские воины в Отечественной войне 1812 года.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В 1810 году по инициативе помещика С.А. Кушелева курорт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Андреапольские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минеральные воды» принял первых посетителей. Курорт был оборудован по последнему слову техники: вода из оборудованного ключа качалась насосом; минеральная вода подогревалась; каждая ванна имена два крана; курорт располагал гостиницей, аптекой, театром, столовой, танцевальным залом.</a:t>
            </a:r>
          </a:p>
          <a:p>
            <a:endParaRPr lang="ru-RU" dirty="0"/>
          </a:p>
        </p:txBody>
      </p:sp>
      <p:pic>
        <p:nvPicPr>
          <p:cNvPr id="18433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85794"/>
            <a:ext cx="3000396" cy="24003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643314"/>
            <a:ext cx="3929090" cy="26586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-1429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Наши земляки – герои войны 1812 года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5"/>
            <a:ext cx="4786346" cy="493950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357166"/>
            <a:ext cx="8215370" cy="342902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 июня 1812 г. огромная армия Наполеона перешла русскую границу. Русская армия, значительно уступавшая противнику по численности, начала отступать по московской дороге. 6 июля вышел Высочайший манифест «О составлении временного ополчения», касавшийся 16 губерний, поделённых на три округа. Тверская губерния вошла в состав первого, самого важного, округа. Перед правлениями губерний, входящих в него, ставилась задача создать ополчения, предназначенные для обороны Москвы И хотя непосредственно военные действия не проходили в Тверской губернии, у жителей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Верхневолжья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есть вполне законный повод чувствовать себя сопричастными к тому, что произошло два столетия назад.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786190"/>
            <a:ext cx="3847622" cy="26432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285728"/>
            <a:ext cx="8229600" cy="36909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Трое наших земляков увековечены в Военной галерее Зимнего дворца в Санкт-Петербурге, посвященной героям Отечественной войны 1812 года и последовавшим заграничным походам русской армии: А.Н. Сеславин, Н.М. Свечин, З.Д. Олсуфьев.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Documents and Settings\Ив@Н\Рабочий стол\0_189983_790d01c6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28868"/>
            <a:ext cx="3571900" cy="41255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Ив@Н\Рабочий стол\34350166-galerej_1812_go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857496"/>
            <a:ext cx="4467755" cy="33575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714356"/>
            <a:ext cx="5643602" cy="600076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 Никитич Сеславин (1780-1858) родился в д.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Есемово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Ржевского уезда (ныне Ржевского района). Проявил храбрость в боях под Островно и Смоленском, отличился в Бородинском сражении. Но наибольшую известность он получил, будучи одним из организаторов и командиров партизанских отрядов, действовавших в тылу противника. Его отряду совместно с партизанскими отрядами Д. В. Давыдова, А.С. Фигнера и В.В. Орлова-Денисова удалось окружить и пленить две тысячи французов под Ляховым.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битвы под Лейпцигом Сеславин был произведен в генерал-майоры.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окончании войны Сеславин, покрытый ранами, долго лечился за границей. В конце жизни, считая свои военные заслуги недостаточно вознаграждёнными, он удалился в свое имение, где и умер в одиночестве.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Похоронен А.Н. Сеславин на крутом берегу при впадении реки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Сишки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Волгу. Памятник на могиле героя сохранился до наших дней.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-142900"/>
            <a:ext cx="8229600" cy="9334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Александр Никитич Сеславин 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37r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1285860"/>
            <a:ext cx="2928958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714356"/>
            <a:ext cx="5786478" cy="628654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Никанор Михайлович Свечин (1772-1849), владелец имения Дубровка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Новоторжского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уезда (ныне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Спировского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района). Здесь он родился 3 июня 1772 года, здесь же получил первоначальное образование, которое позже продолжил в Тверской благородном училище.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Будущий генерал поступил на службу в 1791 году, командовал батальоном лейб-гвардии Преображенского полка, участвовал в сражениях на Бородинском поле, под Малоярославцем,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Тарутиным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, на Березине. В общей сложности Свечин прослужил в армии 38 лет и закончил в чине генерал-лейтенанта.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После выхода в отставку в 1829 году двадцать лет Никанор Михайлович прожил в своей Дубровке, где и скончался 13 февраля 1849 года.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1538" y="0"/>
            <a:ext cx="8229600" cy="78581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Никанор Михайлович Свечин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vg_s12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43636" y="1214422"/>
            <a:ext cx="2786082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785794"/>
            <a:ext cx="6215074" cy="214314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Захар Дмитриевич Олсуфьев (1773-1835), генерал-лейтенант, родился в селе Горицы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Корчевского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уезда (ныне Кимрского района). Во время войны командовал 17-й пехотной дивизией, затем 2-м пехотным корпусом, защищал Смоленск, отличился в Бородинском сражении. В заграничном походе 1813-14 годах командовал 9-м пехотным корпусом.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 Олсуфьеве-военном красноречиво говорит тот факт, что он дважды награждался золотым оружием.</a:t>
            </a:r>
          </a:p>
          <a:p>
            <a:pPr algn="just"/>
            <a:endParaRPr lang="ru-RU" sz="1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4414" y="0"/>
            <a:ext cx="8229600" cy="933472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Захар Дмитриевич Олсуфьев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321ru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15074" y="1571612"/>
            <a:ext cx="272256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85720" y="3714752"/>
            <a:ext cx="585791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был лично знаком с Наполеоном, хотя знакомству этому вряд ли был рад. И вот почему. В 1814 году, участвуя в сражении под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Шампобером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где он командовал пехотным корпусом, был окружен превосходящими силами французов, ранен в штыковом бою, взят в плен и... представлен Наполеону. Из плена был освобожден только спустя несколько недель после взятия союзными войсками Парижа.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 smtClean="0"/>
          </a:p>
          <a:p>
            <a:pPr algn="just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857232"/>
            <a:ext cx="5929354" cy="5857916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Помимо трех наших генералов-земляков, есть еще одна историческая личность, чья судьба была также связана неразрывно с тверской землей, хотя сам он был уроженцем соседней Смоленской губернии. Это герой войны, поэт, впоследствии ученый-археолог и видный общественный деятель Федор Николаевич Глинка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(1786-1880).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Глинка обучался в Первом Кадетском корпусе, где в разные годы получили воспитание и образование литератор М.М. Херасков, драматург В.А. Озеров, поэт К.Ф. Рылеев. Завершив обучение, Глинка принимал участие в войнах с Наполеоном, сражался под Аустерлицем, участвовал в Бородинской битве, в заграничных походах русской армии; окончил войну в чине полковника и был награжден золотым оружием за храбрость. Пережитое на поле брани нашло отражение в поэзии. Им были написаны "Военная песнь", "Солдатская песнь", "Песнь сторожевого воина пред Бородинскою битвою", стихи о партизанах Давыдове,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Сеславине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Фигнере.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57290" y="0"/>
            <a:ext cx="8229600" cy="928694"/>
          </a:xfrm>
        </p:spPr>
        <p:txBody>
          <a:bodyPr/>
          <a:lstStyle/>
          <a:p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Федор Николаевич Глинка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m_2626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72198" y="1500174"/>
            <a:ext cx="2828912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43438" y="928670"/>
            <a:ext cx="4500562" cy="6143668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Он в юности своей весь отдался наукам,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Дышал мечтой о жизни боевой;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 чтением он ум обогащая свой,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 душу приучал к волшебным славы звукам...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Но вдруг... Двенадцатый, с его войною, год!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Пожар! Отечество горит - и весь народ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К оружью от сохи... И косы на защиту...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Кто там на дереве сидит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И, пепельной золой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покрыту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Москву святую сторожит?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Кто так искусно нам дает правдивы вести?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Он храбр и прям, как меч! Ни трусости,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ни лести!..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Вот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Вильна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, польский град, французами кипит!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Двадцатиградусный мороз трещит!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 русские сердца трещат от правой мести!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Кто ж воин сей с отвагою такой,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 крови, с подвязанной рукой,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 дружиной ломится в вороты?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Вот груды золота в разбитых сундуках: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Пусть гинет золото в снегах,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Ему важнее есть заботы,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Чтоб славу скользкую держать в своих руках...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Героям древности он благородством равен,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Душой прямой россиянин,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 нем вещал бы нам и предок-славянин: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"Се - славен!"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(Между 1812-1825 г.г.)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71414"/>
            <a:ext cx="8686800" cy="86203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Ф.Н.Глинка «ПАРТИЗАН СЕСЛАВИН»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Ив@Н\Рабочий стол\g00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00108"/>
            <a:ext cx="3048021" cy="22860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Documents and Settings\Ив@Н\Рабочий стол\Russian_peasant_in_1812_British_Caricatu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876"/>
            <a:ext cx="4124284" cy="29813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357298"/>
            <a:ext cx="4131374" cy="5786478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Война 1812 г. стала для русских людей поистине Отечественной. Тысячи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тверитян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показали себя патриотами, участвуя в снабжении армии, партизанском движении, сражениях.</a:t>
            </a:r>
          </a:p>
          <a:p>
            <a:endParaRPr lang="ru-RU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b="3757"/>
          <a:stretch>
            <a:fillRect/>
          </a:stretch>
        </p:blipFill>
        <p:spPr bwMode="auto">
          <a:xfrm>
            <a:off x="500034" y="642918"/>
            <a:ext cx="4097410" cy="56436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38702"/>
          </a:xfrm>
        </p:spPr>
        <p:txBody>
          <a:bodyPr>
            <a:no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Тверская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область: энциклопедический справочник - Тверь, 1994.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Волкова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Т.В. Война 1812 года и Тверская губерния (Обзор краеведческих материалов). Война 1812 года и русская литература : Исследования и материалы : [Сб.],Тверь, 1993.</a:t>
            </a:r>
          </a:p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Сошин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Н.И. Тверская губерния в Отечественной войне 1812 года// Из прошлого и настоящего Калининской области. М., 1965.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Колосов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В.И. История земли Тверской – Тверь: «Мартин», 2006.</a:t>
            </a:r>
          </a:p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Шеховцов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Н.М. Древний край Весьегонский. Тверь,1993.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Купцов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Б.Ф. Весьегонск. Вехи истории. Тверь, 1997.</a:t>
            </a: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://images.yandex.ru/yandsearch?text=%D0%9E%D1%82%D0%B5%D1%87%D0%B5%D1%81%D1%82%D0%B2%D0%B5%D0%BD%D0%BD%D0%B0%D1%8F%20%D0%B2%D0%BE%D0%B9%D0%BD%D0%B0%201812%20%D0%B3%D0%BE%D0%B4%D0%B0%20%D0%B8%20%D0%A2%D0%B2%D0%B5%D1%80%D1%81%D0%BA%D0%B0%D1%8F%20%D0%B3%D1%83%D0%B1%D0%B5%D1%80%D0%BD%D0%B8%D1%8F%20%D0%B2%20%D0%BA%D0%B0%D1%80%D1%82%D0%B8%D0%BD%D0%BA%D0%B0%D1%85&amp;stype=image&amp;lr=14&amp;noreask=1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://1garnizon.ru/index.php?option=com_content&amp;view=article&amp;id=8:-1812-&amp;catid=5:2012-08-28-20-47-59&amp;Itemid=8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://www.megabook.ru/PreviewImage.asp?AID=659001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://tverigrad.ru/publication/tverichi-v-otechestvennoj-vojne-1812-goda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www.tver-portal.ru/jandeks-novosti-menju/670-v-gorode-andreapole-tverskoj-oblasti-vveli-v-ekspluatatsiju-novuju-gostinitsu.html</a:t>
            </a:r>
            <a:endParaRPr lang="ru-RU" sz="1200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://images.yandex.ru/yandsearch?text=%D0%92%D0%B5%D1%81%D1%8C%D0%B5%D0%B3%D0%BE%D0%BD%D1%81%D0%BA%20%D0%B2%20%D0%BA%D0%B0%D1%80%D1%82%D0%B8%D0%BD%D0%BA%D0%B0%D1%85&amp;stype=image&amp;lr=14&amp;noreask=1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Список литературы и Интернет-ресурсов</a:t>
            </a:r>
            <a:endParaRPr lang="ru-RU" dirty="0"/>
          </a:p>
        </p:txBody>
      </p:sp>
    </p:spTree>
  </p:cSld>
  <p:clrMapOvr>
    <a:masterClrMapping/>
  </p:clrMapOvr>
  <p:transition spd="slow">
    <p:pull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Тверское   ополчение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14488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571480"/>
            <a:ext cx="4572032" cy="578647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Тверское ополчение составили пять пеших полков и один конный. В конце августа они выступили по московской дороге в Клин. На 15 сентября его численность составляла 13 800 человек. Александр I повелел Кутузову немедленно обеспечить вооружение 15-ти батальонов тверского ополчения, «полагая 400 ружей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баталион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всего 6000».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3236912" cy="44904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142852"/>
            <a:ext cx="8208102" cy="378621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начале ноября тверское ополчение выступило к Белому. Обстановка на театре военных действий не требовала использования всего ополчения как боевой силы. Остатки «Великой армии» Наполеона в беспорядке отступали.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Только летом 1814 г. ополчение вернулось в Тверь. По домам распустили 4577 человек из 13101  ополченцев. Многие умерли от тягот военной жизни и болезней, в том числе от эпидемии, заразившись от пленных.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714752"/>
            <a:ext cx="4178317" cy="29712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428604"/>
            <a:ext cx="8715404" cy="100013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Тверской конно-казачий полк в войне 1812 года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00108"/>
            <a:ext cx="6858048" cy="514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500042"/>
            <a:ext cx="4707640" cy="592935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Тверской губернатор принц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Ольденбургский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предписал выставить от 25-ти жителей губернии по одному воину. В результате на средства тверского дворянства были выставлены 1 конный и 5 пеших казачьих полков.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Тверской конно-казачий полк  под командованием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осташковского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дворянина полковника Егора Максимовича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Балтина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насчитывал 665 казаков. Пешие казачьи полки Тверской губернии имели общую численность 12636 человек, набранных, в основном, из дворовых (несвободных) людей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3922" t="2731" r="1961" b="3053"/>
          <a:stretch>
            <a:fillRect/>
          </a:stretch>
        </p:blipFill>
        <p:spPr bwMode="auto">
          <a:xfrm>
            <a:off x="357158" y="642918"/>
            <a:ext cx="377689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214290"/>
            <a:ext cx="8572560" cy="3857652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 конце августа 1812 года  тверские казаки двинулись на защиту Москвы.  Конно-казачий полк использовался вместе с другими конными полками при оцеплении Москвы. Его казаки нанесли противнику урон до одной тысячи человек, захватив большое количество обозов, участвовали в налётах на тыловые и передовые части врага.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Тем временем и пешие казаки, пройдя подготовку и получив ружья, в начале ноября через Ржев и Белый были направлены к Смоленску и Витебску, где до конца января 1813 года охраняли французских пленных.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071942"/>
            <a:ext cx="4266265" cy="24994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85728"/>
            <a:ext cx="4281518" cy="635798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отличие от пеших казаков, Ямской Тверской казачий полк участвовал во многих известных сражениях 1813-14 годов, в том числе в заграничном походе. Документы свидетельствуют о мужестве тверских казаков, обращавших в бегство врага бешеными конными атаками (вооружённых порой весьма своеобразными пиками - палками с гвоздями).</a:t>
            </a:r>
            <a:r>
              <a:rPr lang="ru-RU" dirty="0" smtClean="0"/>
              <a:t>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объявленного в 1814 году Высочайшего повеления о роспуске собранного в 1812 году ополчения пешие тверские казаки были возвращены к своим помещикам. А вскоре за этим был распущен и конный Ямской Тверской казачий полк.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1" y="1571612"/>
            <a:ext cx="4286280" cy="3299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646</TotalTime>
  <Words>1327</Words>
  <Application>Microsoft Office PowerPoint</Application>
  <PresentationFormat>Экран (4:3)</PresentationFormat>
  <Paragraphs>62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Бумажная</vt:lpstr>
      <vt:lpstr>Слайд 1</vt:lpstr>
      <vt:lpstr>Слайд 2</vt:lpstr>
      <vt:lpstr>Тверское   ополчение</vt:lpstr>
      <vt:lpstr>Слайд 4</vt:lpstr>
      <vt:lpstr>Слайд 5</vt:lpstr>
      <vt:lpstr>  Тверской конно-казачий полк в войне 1812 года </vt:lpstr>
      <vt:lpstr>Слайд 7</vt:lpstr>
      <vt:lpstr>Слайд 8</vt:lpstr>
      <vt:lpstr>Слайд 9</vt:lpstr>
      <vt:lpstr>«Весьегонский» особый егерский батальон</vt:lpstr>
      <vt:lpstr>Слайд 11</vt:lpstr>
      <vt:lpstr>Слайд 12</vt:lpstr>
      <vt:lpstr>Слайд 13</vt:lpstr>
      <vt:lpstr>Слайд 14</vt:lpstr>
      <vt:lpstr>Слайд 15</vt:lpstr>
      <vt:lpstr>Помощь воюющей армии</vt:lpstr>
      <vt:lpstr>Слайд 17</vt:lpstr>
      <vt:lpstr>Слайд 18</vt:lpstr>
      <vt:lpstr>Наши земляки – герои войны 1812 года</vt:lpstr>
      <vt:lpstr>Слайд 20</vt:lpstr>
      <vt:lpstr> Александр Никитич Сеславин </vt:lpstr>
      <vt:lpstr>Никанор Михайлович Свечин</vt:lpstr>
      <vt:lpstr>Захар Дмитриевич Олсуфьев</vt:lpstr>
      <vt:lpstr>Федор Николаевич Глинка</vt:lpstr>
      <vt:lpstr>Ф.Н.Глинка «ПАРТИЗАН СЕСЛАВИН»</vt:lpstr>
      <vt:lpstr>Слайд 26</vt:lpstr>
      <vt:lpstr>Список литературы и Интернет-ресурсов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Анапа</dc:title>
  <dc:creator>DIM@</dc:creator>
  <cp:lastModifiedBy>Ив@н</cp:lastModifiedBy>
  <cp:revision>72</cp:revision>
  <dcterms:created xsi:type="dcterms:W3CDTF">2008-12-16T20:09:45Z</dcterms:created>
  <dcterms:modified xsi:type="dcterms:W3CDTF">2012-10-14T11:33:36Z</dcterms:modified>
</cp:coreProperties>
</file>