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204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E796F-E169-46F0-8299-FE8BCB4A902C}" type="datetimeFigureOut">
              <a:rPr lang="ru-RU" smtClean="0"/>
              <a:t>12.08.2013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6F88BD-535A-490D-A2F2-133A0532DBE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E796F-E169-46F0-8299-FE8BCB4A902C}" type="datetimeFigureOut">
              <a:rPr lang="ru-RU" smtClean="0"/>
              <a:t>12.08.2013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F88BD-535A-490D-A2F2-133A0532DB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E796F-E169-46F0-8299-FE8BCB4A902C}" type="datetimeFigureOut">
              <a:rPr lang="ru-RU" smtClean="0"/>
              <a:t>12.08.2013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F88BD-535A-490D-A2F2-133A0532DB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70E796F-E169-46F0-8299-FE8BCB4A902C}" type="datetimeFigureOut">
              <a:rPr lang="ru-RU" smtClean="0"/>
              <a:t>12.08.2013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46F88BD-535A-490D-A2F2-133A0532DBE8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E796F-E169-46F0-8299-FE8BCB4A902C}" type="datetimeFigureOut">
              <a:rPr lang="ru-RU" smtClean="0"/>
              <a:t>12.08.2013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F88BD-535A-490D-A2F2-133A0532DBE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E796F-E169-46F0-8299-FE8BCB4A902C}" type="datetimeFigureOut">
              <a:rPr lang="ru-RU" smtClean="0"/>
              <a:t>12.08.2013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F88BD-535A-490D-A2F2-133A0532DBE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F88BD-535A-490D-A2F2-133A0532DBE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E796F-E169-46F0-8299-FE8BCB4A902C}" type="datetimeFigureOut">
              <a:rPr lang="ru-RU" smtClean="0"/>
              <a:t>12.08.2013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E796F-E169-46F0-8299-FE8BCB4A902C}" type="datetimeFigureOut">
              <a:rPr lang="ru-RU" smtClean="0"/>
              <a:t>12.08.2013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F88BD-535A-490D-A2F2-133A0532DBE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E796F-E169-46F0-8299-FE8BCB4A902C}" type="datetimeFigureOut">
              <a:rPr lang="ru-RU" smtClean="0"/>
              <a:t>12.08.2013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F88BD-535A-490D-A2F2-133A0532DB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70E796F-E169-46F0-8299-FE8BCB4A902C}" type="datetimeFigureOut">
              <a:rPr lang="ru-RU" smtClean="0"/>
              <a:t>12.08.2013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46F88BD-535A-490D-A2F2-133A0532DBE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E796F-E169-46F0-8299-FE8BCB4A902C}" type="datetimeFigureOut">
              <a:rPr lang="ru-RU" smtClean="0"/>
              <a:t>12.08.2013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6F88BD-535A-490D-A2F2-133A0532DBE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70E796F-E169-46F0-8299-FE8BCB4A902C}" type="datetimeFigureOut">
              <a:rPr lang="ru-RU" smtClean="0"/>
              <a:t>12.08.2013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46F88BD-535A-490D-A2F2-133A0532DBE8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fade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0232" y="5143512"/>
            <a:ext cx="5305404" cy="1357314"/>
          </a:xfrm>
        </p:spPr>
        <p:txBody>
          <a:bodyPr/>
          <a:lstStyle/>
          <a:p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Работу выполнила</a:t>
            </a:r>
          </a:p>
          <a:p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Тихомирова Юлия</a:t>
            </a:r>
          </a:p>
          <a:p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11 а класс</a:t>
            </a:r>
          </a:p>
          <a:p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2013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Дореволюционный Весьегонск </a:t>
            </a:r>
            <a:br>
              <a:rPr lang="ru-RU" dirty="0" smtClean="0"/>
            </a:br>
            <a:r>
              <a:rPr lang="ru-RU" dirty="0" smtClean="0"/>
              <a:t>в фотографиях</a:t>
            </a: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s019.radikal.ru/i625/1208/45/c63e8ba467a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i032.radikal.ru/1208/21/2650a0ded15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070.radikal.ru/1208/fd/6cae21421b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i026.radikal.ru/1208/05/e77d8f9411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s019.radikal.ru/i615/1208/5b/c564534b4b5c.jpg"/>
          <p:cNvPicPr>
            <a:picLocks noChangeAspect="1" noChangeArrowheads="1"/>
          </p:cNvPicPr>
          <p:nvPr/>
        </p:nvPicPr>
        <p:blipFill>
          <a:blip r:embed="rId2"/>
          <a:srcRect b="7500"/>
          <a:stretch>
            <a:fillRect/>
          </a:stretch>
        </p:blipFill>
        <p:spPr bwMode="auto">
          <a:xfrm>
            <a:off x="2571736" y="428604"/>
            <a:ext cx="4000528" cy="603342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s002.radikal.ru/i197/1208/d8/2993932db36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3525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s59.radikal.ru/i164/1208/cf/e3537edb95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s002.radikal.ru/i197/1208/fa/40f29b7cf4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s019.radikal.ru/i624/1208/8b/ec06859856c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s07.radikal.ru/i180/1208/29/5003701950e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i017.radikal.ru/1208/db/39de89f2e1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s50.radikal.ru/i128/1208/4a/718ece2295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s017.radikal.ru/i427/1208/08/b694496ab8f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79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s017.radikal.ru/i404/1208/8f/7c8d00da2b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s15.radikal.ru/i188/1208/20/444cf13b859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42852"/>
            <a:ext cx="5500726" cy="643983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i014.radikal.ru/1208/fc/30025837657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s017.radikal.ru/i424/1208/97/e1e162ee19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s018.radikal.ru/i513/1208/57/9b160e3c6f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i082.radikal.ru/1208/80/af44144402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17</TotalTime>
  <Words>10</Words>
  <Application>Microsoft Office PowerPoint</Application>
  <PresentationFormat>Экран (4:3)</PresentationFormat>
  <Paragraphs>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Бумажная</vt:lpstr>
      <vt:lpstr>Дореволюционный Весьегонск  в фотографиях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89</dc:creator>
  <cp:lastModifiedBy>89</cp:lastModifiedBy>
  <cp:revision>2</cp:revision>
  <dcterms:created xsi:type="dcterms:W3CDTF">2013-08-12T02:31:11Z</dcterms:created>
  <dcterms:modified xsi:type="dcterms:W3CDTF">2013-08-12T02:48:26Z</dcterms:modified>
</cp:coreProperties>
</file>