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CE41-A912-40F1-99EC-34E1FA9906B2}" type="datetimeFigureOut">
              <a:rPr lang="ru-RU" smtClean="0"/>
              <a:pPr/>
              <a:t>21.12.2016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9F17-8873-4D18-A90A-63502D47B9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CE41-A912-40F1-99EC-34E1FA9906B2}" type="datetimeFigureOut">
              <a:rPr lang="ru-RU" smtClean="0"/>
              <a:pPr/>
              <a:t>21.12.2016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9F17-8873-4D18-A90A-63502D47B9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CE41-A912-40F1-99EC-34E1FA9906B2}" type="datetimeFigureOut">
              <a:rPr lang="ru-RU" smtClean="0"/>
              <a:pPr/>
              <a:t>21.12.2016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9F17-8873-4D18-A90A-63502D47B9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CE41-A912-40F1-99EC-34E1FA9906B2}" type="datetimeFigureOut">
              <a:rPr lang="ru-RU" smtClean="0"/>
              <a:pPr/>
              <a:t>21.12.2016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9F17-8873-4D18-A90A-63502D47B9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CE41-A912-40F1-99EC-34E1FA9906B2}" type="datetimeFigureOut">
              <a:rPr lang="ru-RU" smtClean="0"/>
              <a:pPr/>
              <a:t>21.12.2016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9F17-8873-4D18-A90A-63502D47B9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CE41-A912-40F1-99EC-34E1FA9906B2}" type="datetimeFigureOut">
              <a:rPr lang="ru-RU" smtClean="0"/>
              <a:pPr/>
              <a:t>21.12.2016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9F17-8873-4D18-A90A-63502D47B9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CE41-A912-40F1-99EC-34E1FA9906B2}" type="datetimeFigureOut">
              <a:rPr lang="ru-RU" smtClean="0"/>
              <a:pPr/>
              <a:t>21.12.2016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9F17-8873-4D18-A90A-63502D47B9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CE41-A912-40F1-99EC-34E1FA9906B2}" type="datetimeFigureOut">
              <a:rPr lang="ru-RU" smtClean="0"/>
              <a:pPr/>
              <a:t>21.12.2016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9F17-8873-4D18-A90A-63502D47B9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CE41-A912-40F1-99EC-34E1FA9906B2}" type="datetimeFigureOut">
              <a:rPr lang="ru-RU" smtClean="0"/>
              <a:pPr/>
              <a:t>21.12.2016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9F17-8873-4D18-A90A-63502D47B9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CE41-A912-40F1-99EC-34E1FA9906B2}" type="datetimeFigureOut">
              <a:rPr lang="ru-RU" smtClean="0"/>
              <a:pPr/>
              <a:t>21.12.2016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9F17-8873-4D18-A90A-63502D47B9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CE41-A912-40F1-99EC-34E1FA9906B2}" type="datetimeFigureOut">
              <a:rPr lang="ru-RU" smtClean="0"/>
              <a:pPr/>
              <a:t>21.12.2016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E9F17-8873-4D18-A90A-63502D47B9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CE41-A912-40F1-99EC-34E1FA9906B2}" type="datetimeFigureOut">
              <a:rPr lang="ru-RU" smtClean="0"/>
              <a:pPr/>
              <a:t>21.12.2016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E9F17-8873-4D18-A90A-63502D47B97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0"/>
            <a:ext cx="9429784" cy="7072290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2"/>
          <a:srcRect l="6054" t="67188" r="75391" b="14062"/>
          <a:stretch>
            <a:fillRect/>
          </a:stretch>
        </p:blipFill>
        <p:spPr>
          <a:xfrm>
            <a:off x="571472" y="5643578"/>
            <a:ext cx="1571636" cy="9926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728" y="0"/>
            <a:ext cx="650085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Project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"An Ideal Welfare State"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14" y="5103674"/>
            <a:ext cx="3357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project is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ade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sova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Maria,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Lopatina Ekaterina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Teacher: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Lyutova I.V.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ublicdomainpictures.net/pictures/130000/velka/turquoise-white-pattern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8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818" y="285728"/>
            <a:ext cx="87154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Aim: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think of all the necessary aspects of our programme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"An Ideal Welfare State“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Tasks: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make basic principles.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determine major spheres the welfare state operates in social security,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insura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ce, health care.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look sources of income, taxation.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determine categories of citizens entitled to various benefits.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determine different types of benefits (major and supplementary).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determine conditions upon which these benefits can be received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determine organs of responsibility: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government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local authorities</a:t>
            </a:r>
            <a:r>
              <a:rPr lang="en-US" sz="2000" dirty="0"/>
              <a:t>.</a:t>
            </a:r>
            <a:br>
              <a:rPr lang="en-US" sz="2000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ublicdomainpictures.net/pictures/130000/velka/turquoise-white-pattern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5716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Basic principles the welfare state operated in social security, insurance, health care.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system-social.ru/wp-content/uploads/2014/10/nedvigimo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3810000" cy="322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http://www.pravda-nn.ru/upl/newspapers/src/14479.jpg"/>
          <p:cNvPicPr>
            <a:picLocks noChangeAspect="1" noChangeArrowheads="1"/>
          </p:cNvPicPr>
          <p:nvPr/>
        </p:nvPicPr>
        <p:blipFill>
          <a:blip r:embed="rId4"/>
          <a:srcRect t="7614" b="10533"/>
          <a:stretch>
            <a:fillRect/>
          </a:stretch>
        </p:blipFill>
        <p:spPr bwMode="auto">
          <a:xfrm>
            <a:off x="4143372" y="785794"/>
            <a:ext cx="4771818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8" descr="http://www.ihmoga.org/wp-content/uploads/2013/06/iStock_000000846328Medium-1024x657.jpg"/>
          <p:cNvPicPr>
            <a:picLocks noChangeAspect="1" noChangeArrowheads="1"/>
          </p:cNvPicPr>
          <p:nvPr/>
        </p:nvPicPr>
        <p:blipFill>
          <a:blip r:embed="rId5"/>
          <a:srcRect t="4816"/>
          <a:stretch>
            <a:fillRect/>
          </a:stretch>
        </p:blipFill>
        <p:spPr bwMode="auto">
          <a:xfrm>
            <a:off x="3857620" y="3857628"/>
            <a:ext cx="4622458" cy="282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ublicdomainpictures.net/pictures/130000/velka/turquoise-white-pattern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7656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Sources of income are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taxation and charities.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 descr="http://cdn.vluki.ru/c/0b/67/0b67b553ab1c26a3ba98ef5886dcc5de.jpg"/>
          <p:cNvPicPr>
            <a:picLocks noChangeAspect="1" noChangeArrowheads="1"/>
          </p:cNvPicPr>
          <p:nvPr/>
        </p:nvPicPr>
        <p:blipFill>
          <a:blip r:embed="rId3"/>
          <a:srcRect t="11194" r="-1492" b="19403"/>
          <a:stretch>
            <a:fillRect/>
          </a:stretch>
        </p:blipFill>
        <p:spPr bwMode="auto">
          <a:xfrm>
            <a:off x="0" y="1071546"/>
            <a:ext cx="6715172" cy="306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4" name="Picture 12" descr="http://zt16.ru/wp-content/uploads/2016/04/%D0%BC%D0%B0%D0%BB%D1%8B%D0%B9-%D0%B1%D0%B8%D0%B7%D0%BD%D0%B5%D1%81-%D0%B4%D0%BE%D1%85%D0%BE%D0%B4%D1%8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0583" y="4143380"/>
            <a:ext cx="8073417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publicdomainpictures.net/pictures/130000/velka/turquoise-white-pattern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Categories of citizens entitled to various benefits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People who the unemployed  entitled to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unemployment benefit.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People who the disabled can receive invalidity pension.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People who the retired entitled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 a pension.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widowed can  claim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widows pension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://vidomosti-ua.com/photo/original-13437352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8299" y="1867054"/>
            <a:ext cx="3952903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http://www.tv2.tomsk.ru/sites/www.tv2.tomsk.ru/files/pensionery_6.jpg"/>
          <p:cNvPicPr>
            <a:picLocks noChangeAspect="1" noChangeArrowheads="1"/>
          </p:cNvPicPr>
          <p:nvPr/>
        </p:nvPicPr>
        <p:blipFill>
          <a:blip r:embed="rId4"/>
          <a:srcRect t="17363" b="12593"/>
          <a:stretch>
            <a:fillRect/>
          </a:stretch>
        </p:blipFill>
        <p:spPr bwMode="auto">
          <a:xfrm>
            <a:off x="2051721" y="4107222"/>
            <a:ext cx="4863030" cy="252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Picture 8" descr="http://gtrk-saratov.ru/images/cms/data/2015/september/1009/invali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99" y="2003278"/>
            <a:ext cx="3511637" cy="2215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ublicdomainpictures.net/pictures/130000/velka/turquoise-white-pattern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Government responds conditions upon which these benefits.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s://pp.vk.me/c638521/v638521568/2309/wLHnmYHBMH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7"/>
            <a:ext cx="9201150" cy="614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oboi-3d.ru/image/data/wallpapers/design/20150605144136_06_12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802" y="3500438"/>
            <a:ext cx="5788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Thank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yourattention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65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11</cp:revision>
  <dcterms:created xsi:type="dcterms:W3CDTF">2016-10-01T19:35:30Z</dcterms:created>
  <dcterms:modified xsi:type="dcterms:W3CDTF">2016-12-21T14:49:11Z</dcterms:modified>
</cp:coreProperties>
</file>