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22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6B974-9E71-4A27-859A-EB3A3A84F588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E9499-B467-477B-A11E-E221227CCE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E9499-B467-477B-A11E-E221227CCECF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572140"/>
            <a:ext cx="6400800" cy="785818"/>
          </a:xfrm>
          <a:noFill/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0" indent="0" algn="ctr">
              <a:buNone/>
              <a:defRPr b="1" cap="all" spc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50017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0"/>
            <a:ext cx="7772400" cy="1500187"/>
          </a:xfrm>
        </p:spPr>
        <p:txBody>
          <a:bodyPr anchor="b"/>
          <a:lstStyle>
            <a:lvl1pPr marL="0" indent="0">
              <a:buNone/>
              <a:defRPr sz="2000" b="0" cap="none" spc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575315-2BEA-4699-B82F-43B2CDA12FFA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29FC3-26ED-4DE6-8EA5-1335A1481E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728" y="142852"/>
            <a:ext cx="3786214" cy="621510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142852"/>
            <a:ext cx="3857620" cy="621510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28" y="146032"/>
            <a:ext cx="38117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28728" y="785794"/>
            <a:ext cx="3811734" cy="55721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30769" y="146032"/>
            <a:ext cx="38132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30769" y="785794"/>
            <a:ext cx="3813231" cy="55721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1"/>
            </a:gs>
            <a:gs pos="42000">
              <a:schemeClr val="tx2">
                <a:lumMod val="40000"/>
                <a:lumOff val="60000"/>
              </a:schemeClr>
            </a:gs>
            <a:gs pos="74000">
              <a:schemeClr val="tx2">
                <a:lumMod val="75000"/>
              </a:schemeClr>
            </a:gs>
            <a:gs pos="100000">
              <a:schemeClr val="tx2">
                <a:lumMod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977017" y="2809373"/>
            <a:ext cx="3768584" cy="3768732"/>
          </a:xfrm>
          <a:prstGeom prst="ellipse">
            <a:avLst/>
          </a:prstGeom>
          <a:solidFill>
            <a:schemeClr val="tx2">
              <a:lumMod val="20000"/>
              <a:lumOff val="80000"/>
              <a:alpha val="22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931114" y="3494620"/>
            <a:ext cx="628103" cy="616702"/>
          </a:xfrm>
          <a:prstGeom prst="ellipse">
            <a:avLst/>
          </a:prstGeom>
          <a:gradFill flip="none" rotWithShape="1">
            <a:gsLst>
              <a:gs pos="31000">
                <a:schemeClr val="bg1">
                  <a:alpha val="55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838373" y="2603828"/>
            <a:ext cx="628103" cy="616702"/>
          </a:xfrm>
          <a:prstGeom prst="ellipse">
            <a:avLst/>
          </a:prstGeom>
          <a:gradFill flip="none" rotWithShape="1">
            <a:gsLst>
              <a:gs pos="31000">
                <a:schemeClr val="bg1">
                  <a:alpha val="55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722681" y="274067"/>
            <a:ext cx="2023855" cy="1987150"/>
          </a:xfrm>
          <a:prstGeom prst="ellipse">
            <a:avLst/>
          </a:prstGeom>
          <a:solidFill>
            <a:schemeClr val="tx2">
              <a:lumMod val="20000"/>
              <a:lumOff val="80000"/>
              <a:alpha val="22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908162" y="0"/>
            <a:ext cx="2023855" cy="1987150"/>
          </a:xfrm>
          <a:prstGeom prst="ellipse">
            <a:avLst/>
          </a:prstGeom>
          <a:solidFill>
            <a:schemeClr val="tx2">
              <a:lumMod val="20000"/>
              <a:lumOff val="80000"/>
              <a:alpha val="22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0" y="342589"/>
            <a:ext cx="3559217" cy="3357598"/>
          </a:xfrm>
          <a:prstGeom prst="ellipse">
            <a:avLst/>
          </a:prstGeom>
          <a:solidFill>
            <a:schemeClr val="tx2">
              <a:lumMod val="60000"/>
              <a:lumOff val="40000"/>
              <a:alpha val="53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3722063" y="2272583"/>
            <a:ext cx="5201583" cy="4296385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24475" h="5581650">
                <a:moveTo>
                  <a:pt x="0" y="0"/>
                </a:moveTo>
                <a:cubicBezTo>
                  <a:pt x="617530" y="4037015"/>
                  <a:pt x="1944668" y="4387839"/>
                  <a:pt x="5324475" y="558165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4675843" y="1750486"/>
            <a:ext cx="4257108" cy="4827619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86680 w 5411155"/>
              <a:gd name="connsiteY0" fmla="*/ 0 h 5581650"/>
              <a:gd name="connsiteX1" fmla="*/ 5411155 w 5411155"/>
              <a:gd name="connsiteY1" fmla="*/ 5581650 h 558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11155" h="5581650">
                <a:moveTo>
                  <a:pt x="86680" y="0"/>
                </a:moveTo>
                <a:cubicBezTo>
                  <a:pt x="0" y="3960788"/>
                  <a:pt x="2031348" y="4387839"/>
                  <a:pt x="5411155" y="558165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5535060" y="2033564"/>
            <a:ext cx="3397892" cy="4544541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4550043"/>
              <a:gd name="connsiteY0" fmla="*/ 0 h 5581650"/>
              <a:gd name="connsiteX1" fmla="*/ 4550043 w 4550043"/>
              <a:gd name="connsiteY1" fmla="*/ 5581650 h 5581650"/>
              <a:gd name="connsiteX0" fmla="*/ 163410 w 4713453"/>
              <a:gd name="connsiteY0" fmla="*/ 0 h 5581650"/>
              <a:gd name="connsiteX1" fmla="*/ 4713453 w 4713453"/>
              <a:gd name="connsiteY1" fmla="*/ 5581650 h 558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713453" h="5581650">
                <a:moveTo>
                  <a:pt x="163410" y="0"/>
                </a:moveTo>
                <a:cubicBezTo>
                  <a:pt x="0" y="3750856"/>
                  <a:pt x="1333646" y="4387839"/>
                  <a:pt x="4713453" y="558165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4606024" y="2766570"/>
            <a:ext cx="4047803" cy="3811534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4825343"/>
              <a:gd name="connsiteY0" fmla="*/ 0 h 4804342"/>
              <a:gd name="connsiteX1" fmla="*/ 4825343 w 4825343"/>
              <a:gd name="connsiteY1" fmla="*/ 4804342 h 4804342"/>
              <a:gd name="connsiteX0" fmla="*/ 0 w 4825343"/>
              <a:gd name="connsiteY0" fmla="*/ 0 h 4804342"/>
              <a:gd name="connsiteX1" fmla="*/ 4825343 w 4825343"/>
              <a:gd name="connsiteY1" fmla="*/ 4804342 h 480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25343" h="4804342">
                <a:moveTo>
                  <a:pt x="0" y="0"/>
                </a:moveTo>
                <a:cubicBezTo>
                  <a:pt x="68442" y="1981382"/>
                  <a:pt x="1445536" y="3610531"/>
                  <a:pt x="4825343" y="4804342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3210272" y="2498858"/>
            <a:ext cx="5722680" cy="4079247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24475" h="5581650">
                <a:moveTo>
                  <a:pt x="0" y="0"/>
                </a:moveTo>
                <a:cubicBezTo>
                  <a:pt x="617530" y="4037015"/>
                  <a:pt x="1944668" y="4387839"/>
                  <a:pt x="5324475" y="558165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489428" y="2681116"/>
            <a:ext cx="5443523" cy="3896989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24475" h="5581650">
                <a:moveTo>
                  <a:pt x="0" y="0"/>
                </a:moveTo>
                <a:cubicBezTo>
                  <a:pt x="617530" y="4037015"/>
                  <a:pt x="1944668" y="4387839"/>
                  <a:pt x="5324475" y="558165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5799435" y="2398238"/>
            <a:ext cx="2993971" cy="4179867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4548039"/>
              <a:gd name="connsiteY0" fmla="*/ 0 h 5973380"/>
              <a:gd name="connsiteX1" fmla="*/ 4548039 w 4548039"/>
              <a:gd name="connsiteY1" fmla="*/ 5973380 h 5973380"/>
              <a:gd name="connsiteX0" fmla="*/ 210735 w 4758774"/>
              <a:gd name="connsiteY0" fmla="*/ 0 h 5973380"/>
              <a:gd name="connsiteX1" fmla="*/ 4758774 w 4758774"/>
              <a:gd name="connsiteY1" fmla="*/ 5973380 h 597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758774" h="5973380">
                <a:moveTo>
                  <a:pt x="210735" y="0"/>
                </a:moveTo>
                <a:cubicBezTo>
                  <a:pt x="0" y="3828092"/>
                  <a:pt x="1378967" y="4779569"/>
                  <a:pt x="4758774" y="5973380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4955000" y="2307406"/>
            <a:ext cx="3419669" cy="4270699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017337"/>
              <a:gd name="connsiteY0" fmla="*/ 0 h 6403645"/>
              <a:gd name="connsiteX1" fmla="*/ 5017337 w 5017337"/>
              <a:gd name="connsiteY1" fmla="*/ 6403645 h 6403645"/>
              <a:gd name="connsiteX0" fmla="*/ 0 w 5017337"/>
              <a:gd name="connsiteY0" fmla="*/ 0 h 6403645"/>
              <a:gd name="connsiteX1" fmla="*/ 5017337 w 5017337"/>
              <a:gd name="connsiteY1" fmla="*/ 6403645 h 6403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17337" h="6403645">
                <a:moveTo>
                  <a:pt x="0" y="0"/>
                </a:moveTo>
                <a:cubicBezTo>
                  <a:pt x="194292" y="4016449"/>
                  <a:pt x="1637530" y="5209834"/>
                  <a:pt x="5017337" y="6403645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891680" y="1438902"/>
            <a:ext cx="4622505" cy="5139204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6962744"/>
              <a:gd name="connsiteY0" fmla="*/ 0 h 5581650"/>
              <a:gd name="connsiteX1" fmla="*/ 6962744 w 6962744"/>
              <a:gd name="connsiteY1" fmla="*/ 5581650 h 5581650"/>
              <a:gd name="connsiteX0" fmla="*/ 0 w 6143633"/>
              <a:gd name="connsiteY0" fmla="*/ 0 h 6040444"/>
              <a:gd name="connsiteX1" fmla="*/ 6143633 w 6143633"/>
              <a:gd name="connsiteY1" fmla="*/ 6040444 h 6040444"/>
              <a:gd name="connsiteX0" fmla="*/ 638505 w 6782138"/>
              <a:gd name="connsiteY0" fmla="*/ 0 h 6040444"/>
              <a:gd name="connsiteX1" fmla="*/ 6782138 w 6782138"/>
              <a:gd name="connsiteY1" fmla="*/ 6040444 h 6040444"/>
              <a:gd name="connsiteX0" fmla="*/ 638505 w 6782138"/>
              <a:gd name="connsiteY0" fmla="*/ 0 h 5734624"/>
              <a:gd name="connsiteX1" fmla="*/ 6782138 w 6782138"/>
              <a:gd name="connsiteY1" fmla="*/ 5734624 h 5734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782138" h="5734624">
                <a:moveTo>
                  <a:pt x="638505" y="0"/>
                </a:moveTo>
                <a:cubicBezTo>
                  <a:pt x="0" y="4230704"/>
                  <a:pt x="3402331" y="4540813"/>
                  <a:pt x="6782138" y="5734624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5373704" y="2603805"/>
            <a:ext cx="3349879" cy="3974300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4914942"/>
              <a:gd name="connsiteY0" fmla="*/ 0 h 6108259"/>
              <a:gd name="connsiteX1" fmla="*/ 4914942 w 4914942"/>
              <a:gd name="connsiteY1" fmla="*/ 6108259 h 6108259"/>
              <a:gd name="connsiteX0" fmla="*/ 0 w 4914942"/>
              <a:gd name="connsiteY0" fmla="*/ 0 h 6108259"/>
              <a:gd name="connsiteX1" fmla="*/ 4914942 w 4914942"/>
              <a:gd name="connsiteY1" fmla="*/ 6108259 h 610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14942" h="6108259">
                <a:moveTo>
                  <a:pt x="0" y="0"/>
                </a:moveTo>
                <a:cubicBezTo>
                  <a:pt x="105547" y="3910618"/>
                  <a:pt x="1535135" y="4914448"/>
                  <a:pt x="4914942" y="6108259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234125" y="2877872"/>
            <a:ext cx="3838404" cy="3837276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631705"/>
              <a:gd name="connsiteY0" fmla="*/ 0 h 4730238"/>
              <a:gd name="connsiteX1" fmla="*/ 5631705 w 5631705"/>
              <a:gd name="connsiteY1" fmla="*/ 4730238 h 4730238"/>
              <a:gd name="connsiteX0" fmla="*/ 0 w 5631705"/>
              <a:gd name="connsiteY0" fmla="*/ 0 h 4730238"/>
              <a:gd name="connsiteX1" fmla="*/ 5631705 w 5631705"/>
              <a:gd name="connsiteY1" fmla="*/ 4730238 h 4730238"/>
              <a:gd name="connsiteX0" fmla="*/ 0 w 5631705"/>
              <a:gd name="connsiteY0" fmla="*/ 0 h 5297899"/>
              <a:gd name="connsiteX1" fmla="*/ 5631705 w 5631705"/>
              <a:gd name="connsiteY1" fmla="*/ 5297899 h 5297899"/>
              <a:gd name="connsiteX0" fmla="*/ 0 w 5631705"/>
              <a:gd name="connsiteY0" fmla="*/ 0 h 5297899"/>
              <a:gd name="connsiteX1" fmla="*/ 5631705 w 5631705"/>
              <a:gd name="connsiteY1" fmla="*/ 5297899 h 5297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31705" h="5297899">
                <a:moveTo>
                  <a:pt x="0" y="0"/>
                </a:moveTo>
                <a:cubicBezTo>
                  <a:pt x="412715" y="3803608"/>
                  <a:pt x="2251898" y="4104088"/>
                  <a:pt x="5631705" y="5297899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5792408" y="3357506"/>
            <a:ext cx="3280121" cy="3357642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119732"/>
              <a:gd name="connsiteY0" fmla="*/ 0 h 4446424"/>
              <a:gd name="connsiteX1" fmla="*/ 5119732 w 5119732"/>
              <a:gd name="connsiteY1" fmla="*/ 4446424 h 4446424"/>
              <a:gd name="connsiteX0" fmla="*/ 0 w 4812594"/>
              <a:gd name="connsiteY0" fmla="*/ 0 h 4824875"/>
              <a:gd name="connsiteX1" fmla="*/ 4812594 w 4812594"/>
              <a:gd name="connsiteY1" fmla="*/ 4824875 h 4824875"/>
              <a:gd name="connsiteX0" fmla="*/ 0 w 4812594"/>
              <a:gd name="connsiteY0" fmla="*/ 0 h 4824875"/>
              <a:gd name="connsiteX1" fmla="*/ 4812594 w 4812594"/>
              <a:gd name="connsiteY1" fmla="*/ 4824875 h 4824875"/>
              <a:gd name="connsiteX0" fmla="*/ 0 w 4812594"/>
              <a:gd name="connsiteY0" fmla="*/ 0 h 4824875"/>
              <a:gd name="connsiteX1" fmla="*/ 4812594 w 4812594"/>
              <a:gd name="connsiteY1" fmla="*/ 4824875 h 4824875"/>
              <a:gd name="connsiteX0" fmla="*/ 0 w 4812594"/>
              <a:gd name="connsiteY0" fmla="*/ 0 h 4635697"/>
              <a:gd name="connsiteX1" fmla="*/ 4812594 w 4812594"/>
              <a:gd name="connsiteY1" fmla="*/ 4635697 h 4635697"/>
              <a:gd name="connsiteX0" fmla="*/ 0 w 4812594"/>
              <a:gd name="connsiteY0" fmla="*/ 0 h 4635697"/>
              <a:gd name="connsiteX1" fmla="*/ 4812594 w 4812594"/>
              <a:gd name="connsiteY1" fmla="*/ 4635697 h 463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12594" h="4635697">
                <a:moveTo>
                  <a:pt x="0" y="0"/>
                </a:moveTo>
                <a:cubicBezTo>
                  <a:pt x="269353" y="2403461"/>
                  <a:pt x="1432787" y="3441886"/>
                  <a:pt x="4812594" y="4635697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489396" y="3151985"/>
            <a:ext cx="5583133" cy="3563163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8191571"/>
              <a:gd name="connsiteY0" fmla="*/ 0 h 4919448"/>
              <a:gd name="connsiteX1" fmla="*/ 8191571 w 8191571"/>
              <a:gd name="connsiteY1" fmla="*/ 4919448 h 4919448"/>
              <a:gd name="connsiteX0" fmla="*/ 0 w 8191571"/>
              <a:gd name="connsiteY0" fmla="*/ 0 h 4919448"/>
              <a:gd name="connsiteX1" fmla="*/ 8191571 w 8191571"/>
              <a:gd name="connsiteY1" fmla="*/ 4919448 h 4919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191571" h="4919448">
                <a:moveTo>
                  <a:pt x="0" y="0"/>
                </a:moveTo>
                <a:cubicBezTo>
                  <a:pt x="1013459" y="3753175"/>
                  <a:pt x="4811764" y="3725637"/>
                  <a:pt x="8191571" y="4919448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3977920" y="2466761"/>
            <a:ext cx="5094609" cy="4248387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7474809"/>
              <a:gd name="connsiteY0" fmla="*/ 0 h 5865496"/>
              <a:gd name="connsiteX1" fmla="*/ 7474809 w 7474809"/>
              <a:gd name="connsiteY1" fmla="*/ 5865496 h 5865496"/>
              <a:gd name="connsiteX0" fmla="*/ 0 w 7474809"/>
              <a:gd name="connsiteY0" fmla="*/ 0 h 5865496"/>
              <a:gd name="connsiteX1" fmla="*/ 7474809 w 7474809"/>
              <a:gd name="connsiteY1" fmla="*/ 5865496 h 586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74809" h="5865496">
                <a:moveTo>
                  <a:pt x="0" y="0"/>
                </a:moveTo>
                <a:cubicBezTo>
                  <a:pt x="269391" y="4018073"/>
                  <a:pt x="4095002" y="4671685"/>
                  <a:pt x="7474809" y="5865496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4605992" y="3494574"/>
            <a:ext cx="4466537" cy="3220574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6758046"/>
              <a:gd name="connsiteY0" fmla="*/ 0 h 4824843"/>
              <a:gd name="connsiteX1" fmla="*/ 6758046 w 6758046"/>
              <a:gd name="connsiteY1" fmla="*/ 4824843 h 4824843"/>
              <a:gd name="connsiteX0" fmla="*/ 0 w 6758046"/>
              <a:gd name="connsiteY0" fmla="*/ 0 h 4824843"/>
              <a:gd name="connsiteX1" fmla="*/ 6758046 w 6758046"/>
              <a:gd name="connsiteY1" fmla="*/ 4824843 h 4824843"/>
              <a:gd name="connsiteX0" fmla="*/ 0 w 6758046"/>
              <a:gd name="connsiteY0" fmla="*/ 0 h 4824843"/>
              <a:gd name="connsiteX1" fmla="*/ 6758046 w 6758046"/>
              <a:gd name="connsiteY1" fmla="*/ 4824843 h 4824843"/>
              <a:gd name="connsiteX0" fmla="*/ 0 w 6553303"/>
              <a:gd name="connsiteY0" fmla="*/ 0 h 4446456"/>
              <a:gd name="connsiteX1" fmla="*/ 6553303 w 6553303"/>
              <a:gd name="connsiteY1" fmla="*/ 4446456 h 4446456"/>
              <a:gd name="connsiteX0" fmla="*/ 0 w 6553303"/>
              <a:gd name="connsiteY0" fmla="*/ 0 h 4446456"/>
              <a:gd name="connsiteX1" fmla="*/ 6553303 w 6553303"/>
              <a:gd name="connsiteY1" fmla="*/ 4446456 h 444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53303" h="4446456">
                <a:moveTo>
                  <a:pt x="0" y="0"/>
                </a:moveTo>
                <a:cubicBezTo>
                  <a:pt x="521938" y="2346675"/>
                  <a:pt x="3173496" y="3252645"/>
                  <a:pt x="6553303" y="4446456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4117499" y="4042776"/>
            <a:ext cx="4955030" cy="2672372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7270019"/>
              <a:gd name="connsiteY0" fmla="*/ 0 h 4037015"/>
              <a:gd name="connsiteX1" fmla="*/ 7270019 w 7270019"/>
              <a:gd name="connsiteY1" fmla="*/ 3689585 h 4037015"/>
              <a:gd name="connsiteX0" fmla="*/ 0 w 7270019"/>
              <a:gd name="connsiteY0" fmla="*/ 0 h 3689585"/>
              <a:gd name="connsiteX1" fmla="*/ 7270019 w 7270019"/>
              <a:gd name="connsiteY1" fmla="*/ 3689585 h 368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70019" h="3689585">
                <a:moveTo>
                  <a:pt x="0" y="0"/>
                </a:moveTo>
                <a:cubicBezTo>
                  <a:pt x="1306982" y="2435015"/>
                  <a:pt x="3890212" y="2495774"/>
                  <a:pt x="7270019" y="3689585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5583071" y="3768686"/>
            <a:ext cx="3280059" cy="2740871"/>
          </a:xfrm>
          <a:custGeom>
            <a:avLst/>
            <a:gdLst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324475"/>
              <a:gd name="connsiteY0" fmla="*/ 0 h 5581650"/>
              <a:gd name="connsiteX1" fmla="*/ 5324475 w 5324475"/>
              <a:gd name="connsiteY1" fmla="*/ 5581650 h 5581650"/>
              <a:gd name="connsiteX0" fmla="*/ 0 w 5119732"/>
              <a:gd name="connsiteY0" fmla="*/ 0 h 4068005"/>
              <a:gd name="connsiteX1" fmla="*/ 5119732 w 5119732"/>
              <a:gd name="connsiteY1" fmla="*/ 4068005 h 4068005"/>
              <a:gd name="connsiteX0" fmla="*/ 0 w 5119732"/>
              <a:gd name="connsiteY0" fmla="*/ 0 h 4068005"/>
              <a:gd name="connsiteX1" fmla="*/ 5119732 w 5119732"/>
              <a:gd name="connsiteY1" fmla="*/ 4068005 h 4068005"/>
              <a:gd name="connsiteX0" fmla="*/ 0 w 5119732"/>
              <a:gd name="connsiteY0" fmla="*/ 0 h 4068005"/>
              <a:gd name="connsiteX1" fmla="*/ 5119732 w 5119732"/>
              <a:gd name="connsiteY1" fmla="*/ 4068005 h 4068005"/>
              <a:gd name="connsiteX0" fmla="*/ 0 w 4812502"/>
              <a:gd name="connsiteY0" fmla="*/ 0 h 3784159"/>
              <a:gd name="connsiteX1" fmla="*/ 4812502 w 4812502"/>
              <a:gd name="connsiteY1" fmla="*/ 3784159 h 3784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12502" h="3784159">
                <a:moveTo>
                  <a:pt x="0" y="0"/>
                </a:moveTo>
                <a:cubicBezTo>
                  <a:pt x="399052" y="1753840"/>
                  <a:pt x="1432695" y="2590348"/>
                  <a:pt x="4812502" y="3784159"/>
                </a:cubicBezTo>
              </a:path>
            </a:pathLst>
          </a:custGeom>
          <a:ln w="31750">
            <a:solidFill>
              <a:schemeClr val="bg1"/>
            </a:solidFill>
            <a:headEnd type="oval"/>
          </a:ln>
          <a:effectLst>
            <a:outerShdw blurRad="177800" sx="102000" sy="102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909097" y="4728023"/>
            <a:ext cx="767681" cy="753746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7746567" y="4590978"/>
            <a:ext cx="418735" cy="411134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6350783" y="4179844"/>
            <a:ext cx="558313" cy="548179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7258043" y="3905754"/>
            <a:ext cx="628103" cy="616702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537199" y="3289053"/>
            <a:ext cx="348946" cy="342612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490362" y="3905754"/>
            <a:ext cx="558313" cy="548179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6560151" y="3220530"/>
            <a:ext cx="558313" cy="548179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652892" y="4522456"/>
            <a:ext cx="628103" cy="616702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5094578" y="5002113"/>
            <a:ext cx="488524" cy="479657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885211" y="3974277"/>
            <a:ext cx="488524" cy="479657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4117530" y="4316889"/>
            <a:ext cx="418735" cy="411134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3629006" y="4728023"/>
            <a:ext cx="488524" cy="479657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5722681" y="5344725"/>
            <a:ext cx="697892" cy="685224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4606054" y="5344725"/>
            <a:ext cx="488524" cy="479657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4955000" y="4659501"/>
            <a:ext cx="418735" cy="411134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5652892" y="1301903"/>
            <a:ext cx="279157" cy="274090"/>
          </a:xfrm>
          <a:prstGeom prst="ellipse">
            <a:avLst/>
          </a:prstGeom>
          <a:gradFill flip="none" rotWithShape="1">
            <a:gsLst>
              <a:gs pos="3100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5583103" y="1027813"/>
            <a:ext cx="628103" cy="616702"/>
          </a:xfrm>
          <a:prstGeom prst="ellipse">
            <a:avLst/>
          </a:prstGeom>
          <a:gradFill flip="none" rotWithShape="1">
            <a:gsLst>
              <a:gs pos="31000">
                <a:schemeClr val="bg1">
                  <a:alpha val="55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722681" y="890768"/>
            <a:ext cx="488524" cy="411134"/>
          </a:xfrm>
          <a:prstGeom prst="ellipse">
            <a:avLst/>
          </a:prstGeom>
          <a:gradFill flip="none" rotWithShape="1">
            <a:gsLst>
              <a:gs pos="31000">
                <a:schemeClr val="bg1">
                  <a:alpha val="55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5234157" y="3220530"/>
            <a:ext cx="418735" cy="411134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6071627" y="4590978"/>
            <a:ext cx="628103" cy="616702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5583103" y="5070635"/>
            <a:ext cx="488524" cy="479657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303946" y="5481770"/>
            <a:ext cx="488524" cy="479657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6280994" y="5139158"/>
            <a:ext cx="767681" cy="753746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023855" y="1713037"/>
            <a:ext cx="837470" cy="822269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62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140482" y="548156"/>
            <a:ext cx="628103" cy="548179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62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3140482" y="1644515"/>
            <a:ext cx="418735" cy="342612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62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1428728" y="3643314"/>
            <a:ext cx="1046838" cy="1096359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62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0" y="0"/>
            <a:ext cx="135729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62000">
                <a:schemeClr val="tx2">
                  <a:lumMod val="75000"/>
                </a:schemeClr>
              </a:gs>
            </a:gsLst>
            <a:lin ang="2400000" scaled="0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44450" h="57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1357290" y="6429396"/>
            <a:ext cx="7786710" cy="428604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62000">
                <a:schemeClr val="tx2">
                  <a:lumMod val="75000"/>
                </a:schemeClr>
              </a:gs>
            </a:gsLst>
            <a:lin ang="13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293167" y="2578863"/>
            <a:ext cx="601502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7290" y="0"/>
            <a:ext cx="7786710" cy="6429396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pSp>
        <p:nvGrpSpPr>
          <p:cNvPr id="65" name="Группа 64"/>
          <p:cNvGrpSpPr/>
          <p:nvPr/>
        </p:nvGrpSpPr>
        <p:grpSpPr>
          <a:xfrm>
            <a:off x="8743778" y="6483162"/>
            <a:ext cx="331471" cy="331471"/>
            <a:chOff x="4857752" y="6500834"/>
            <a:chExt cx="331471" cy="331471"/>
          </a:xfrm>
        </p:grpSpPr>
        <p:sp>
          <p:nvSpPr>
            <p:cNvPr id="66" name="Овал 65"/>
            <p:cNvSpPr/>
            <p:nvPr/>
          </p:nvSpPr>
          <p:spPr>
            <a:xfrm>
              <a:off x="5000628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5072066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5143504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5072066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5000628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4929190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5000628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5072066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5000628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4929190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4857752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4929190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5000628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/>
          </p:nvSpPr>
          <p:spPr>
            <a:xfrm>
              <a:off x="4929190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/>
          </p:nvSpPr>
          <p:spPr>
            <a:xfrm>
              <a:off x="4857752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1" name="Группа 90"/>
          <p:cNvGrpSpPr/>
          <p:nvPr/>
        </p:nvGrpSpPr>
        <p:grpSpPr>
          <a:xfrm rot="10800000">
            <a:off x="8266441" y="6487365"/>
            <a:ext cx="331471" cy="331471"/>
            <a:chOff x="4857752" y="6500834"/>
            <a:chExt cx="331471" cy="331471"/>
          </a:xfrm>
        </p:grpSpPr>
        <p:sp>
          <p:nvSpPr>
            <p:cNvPr id="82" name="Овал 81"/>
            <p:cNvSpPr/>
            <p:nvPr/>
          </p:nvSpPr>
          <p:spPr>
            <a:xfrm>
              <a:off x="5000628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5072066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5143504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/>
          </p:nvSpPr>
          <p:spPr>
            <a:xfrm>
              <a:off x="5072066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5000628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4929190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5000628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5072066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5000628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4929190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4857752" y="650083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4929190" y="6572272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5000628" y="6643710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4929190" y="6715148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4857752" y="6786586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7" name="Группа 96"/>
          <p:cNvGrpSpPr/>
          <p:nvPr/>
        </p:nvGrpSpPr>
        <p:grpSpPr>
          <a:xfrm>
            <a:off x="1417970" y="6490785"/>
            <a:ext cx="474347" cy="334941"/>
            <a:chOff x="7072330" y="6500834"/>
            <a:chExt cx="474347" cy="334941"/>
          </a:xfrm>
        </p:grpSpPr>
        <p:grpSp>
          <p:nvGrpSpPr>
            <p:cNvPr id="98" name="Группа 107"/>
            <p:cNvGrpSpPr/>
            <p:nvPr/>
          </p:nvGrpSpPr>
          <p:grpSpPr>
            <a:xfrm>
              <a:off x="7072330" y="6504304"/>
              <a:ext cx="331471" cy="331471"/>
              <a:chOff x="4857752" y="6500834"/>
              <a:chExt cx="331471" cy="331471"/>
            </a:xfrm>
          </p:grpSpPr>
          <p:sp>
            <p:nvSpPr>
              <p:cNvPr id="115" name="Овал 114"/>
              <p:cNvSpPr/>
              <p:nvPr/>
            </p:nvSpPr>
            <p:spPr>
              <a:xfrm>
                <a:off x="5000628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6" name="Овал 115"/>
              <p:cNvSpPr/>
              <p:nvPr/>
            </p:nvSpPr>
            <p:spPr>
              <a:xfrm>
                <a:off x="5072066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7" name="Овал 116"/>
              <p:cNvSpPr/>
              <p:nvPr/>
            </p:nvSpPr>
            <p:spPr>
              <a:xfrm>
                <a:off x="5143504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8" name="Овал 117"/>
              <p:cNvSpPr/>
              <p:nvPr/>
            </p:nvSpPr>
            <p:spPr>
              <a:xfrm>
                <a:off x="5072066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9" name="Овал 118"/>
              <p:cNvSpPr/>
              <p:nvPr/>
            </p:nvSpPr>
            <p:spPr>
              <a:xfrm>
                <a:off x="5000628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0" name="Овал 119"/>
              <p:cNvSpPr/>
              <p:nvPr/>
            </p:nvSpPr>
            <p:spPr>
              <a:xfrm>
                <a:off x="4929190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1" name="Овал 120"/>
              <p:cNvSpPr/>
              <p:nvPr/>
            </p:nvSpPr>
            <p:spPr>
              <a:xfrm>
                <a:off x="5000628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2" name="Овал 121"/>
              <p:cNvSpPr/>
              <p:nvPr/>
            </p:nvSpPr>
            <p:spPr>
              <a:xfrm>
                <a:off x="5072066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3" name="Овал 122"/>
              <p:cNvSpPr/>
              <p:nvPr/>
            </p:nvSpPr>
            <p:spPr>
              <a:xfrm>
                <a:off x="5000628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4" name="Овал 123"/>
              <p:cNvSpPr/>
              <p:nvPr/>
            </p:nvSpPr>
            <p:spPr>
              <a:xfrm>
                <a:off x="4929190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5" name="Овал 124"/>
              <p:cNvSpPr/>
              <p:nvPr/>
            </p:nvSpPr>
            <p:spPr>
              <a:xfrm>
                <a:off x="4857752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6" name="Овал 125"/>
              <p:cNvSpPr/>
              <p:nvPr/>
            </p:nvSpPr>
            <p:spPr>
              <a:xfrm>
                <a:off x="4929190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7" name="Овал 126"/>
              <p:cNvSpPr/>
              <p:nvPr/>
            </p:nvSpPr>
            <p:spPr>
              <a:xfrm>
                <a:off x="5000628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8" name="Овал 127"/>
              <p:cNvSpPr/>
              <p:nvPr/>
            </p:nvSpPr>
            <p:spPr>
              <a:xfrm>
                <a:off x="4929190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9" name="Овал 128"/>
              <p:cNvSpPr/>
              <p:nvPr/>
            </p:nvSpPr>
            <p:spPr>
              <a:xfrm>
                <a:off x="4857752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9" name="Группа 123"/>
            <p:cNvGrpSpPr/>
            <p:nvPr/>
          </p:nvGrpSpPr>
          <p:grpSpPr>
            <a:xfrm flipH="1">
              <a:off x="7215206" y="6500834"/>
              <a:ext cx="331471" cy="331471"/>
              <a:chOff x="4857752" y="6500834"/>
              <a:chExt cx="331471" cy="331471"/>
            </a:xfrm>
          </p:grpSpPr>
          <p:sp>
            <p:nvSpPr>
              <p:cNvPr id="100" name="Овал 99"/>
              <p:cNvSpPr/>
              <p:nvPr/>
            </p:nvSpPr>
            <p:spPr>
              <a:xfrm>
                <a:off x="5000628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1" name="Овал 100"/>
              <p:cNvSpPr/>
              <p:nvPr/>
            </p:nvSpPr>
            <p:spPr>
              <a:xfrm>
                <a:off x="5072066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2" name="Овал 101"/>
              <p:cNvSpPr/>
              <p:nvPr/>
            </p:nvSpPr>
            <p:spPr>
              <a:xfrm>
                <a:off x="5143504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3" name="Овал 102"/>
              <p:cNvSpPr/>
              <p:nvPr/>
            </p:nvSpPr>
            <p:spPr>
              <a:xfrm>
                <a:off x="5072066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4" name="Овал 103"/>
              <p:cNvSpPr/>
              <p:nvPr/>
            </p:nvSpPr>
            <p:spPr>
              <a:xfrm>
                <a:off x="5000628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5" name="Овал 104"/>
              <p:cNvSpPr/>
              <p:nvPr/>
            </p:nvSpPr>
            <p:spPr>
              <a:xfrm>
                <a:off x="4929190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6" name="Овал 105"/>
              <p:cNvSpPr/>
              <p:nvPr/>
            </p:nvSpPr>
            <p:spPr>
              <a:xfrm>
                <a:off x="5000628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7" name="Овал 106"/>
              <p:cNvSpPr/>
              <p:nvPr/>
            </p:nvSpPr>
            <p:spPr>
              <a:xfrm>
                <a:off x="5072066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8" name="Овал 107"/>
              <p:cNvSpPr/>
              <p:nvPr/>
            </p:nvSpPr>
            <p:spPr>
              <a:xfrm>
                <a:off x="5000628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9" name="Овал 108"/>
              <p:cNvSpPr/>
              <p:nvPr/>
            </p:nvSpPr>
            <p:spPr>
              <a:xfrm>
                <a:off x="4929190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0" name="Овал 109"/>
              <p:cNvSpPr/>
              <p:nvPr/>
            </p:nvSpPr>
            <p:spPr>
              <a:xfrm>
                <a:off x="4857752" y="6500834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1" name="Овал 110"/>
              <p:cNvSpPr/>
              <p:nvPr/>
            </p:nvSpPr>
            <p:spPr>
              <a:xfrm>
                <a:off x="4929190" y="6572272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2" name="Овал 111"/>
              <p:cNvSpPr/>
              <p:nvPr/>
            </p:nvSpPr>
            <p:spPr>
              <a:xfrm>
                <a:off x="5000628" y="664371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3" name="Овал 112"/>
              <p:cNvSpPr/>
              <p:nvPr/>
            </p:nvSpPr>
            <p:spPr>
              <a:xfrm>
                <a:off x="4929190" y="671514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4" name="Овал 113"/>
              <p:cNvSpPr/>
              <p:nvPr/>
            </p:nvSpPr>
            <p:spPr>
              <a:xfrm>
                <a:off x="4857752" y="6786586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8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1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1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1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1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6000"/>
                            </p:stCondLst>
                            <p:childTnLst>
                              <p:par>
                                <p:cTn id="23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1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1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2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1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1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9" grpId="0" animBg="1"/>
      <p:bldP spid="9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2" grpId="0" animBg="1"/>
      <p:bldP spid="42" grpId="1" animBg="1"/>
      <p:bldP spid="42" grpId="2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7" grpId="2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54" grpId="0" animBg="1"/>
      <p:bldP spid="54" grpId="1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</p:bldLst>
  </p:timing>
  <p:txStyles>
    <p:titleStyle>
      <a:lvl1pPr algn="ctr" defTabSz="914400" rtl="0" eaLnBrk="1" latinLnBrk="0" hangingPunct="1">
        <a:spcBef>
          <a:spcPct val="0"/>
        </a:spcBef>
        <a:buNone/>
        <a:defRPr kumimoji="0" lang="ru-RU" sz="5400" b="1" i="0" u="none" strike="noStrike" kern="1200" cap="none" spc="0" normalizeH="0" baseline="0" noProof="0" smtClean="0">
          <a:ln w="31550" cmpd="sng">
            <a:gradFill>
              <a:gsLst>
                <a:gs pos="25000">
                  <a:schemeClr val="accent1">
                    <a:shade val="25000"/>
                    <a:satMod val="190000"/>
                  </a:schemeClr>
                </a:gs>
                <a:gs pos="80000">
                  <a:schemeClr val="accent1">
                    <a:tint val="75000"/>
                    <a:satMod val="190000"/>
                  </a:schemeClr>
                </a:gs>
              </a:gsLst>
              <a:lin ang="5400000"/>
            </a:gradFill>
            <a:prstDash val="solid"/>
          </a:ln>
          <a:solidFill>
            <a:srgbClr val="FFFFFF"/>
          </a:solidFill>
          <a:effectLst>
            <a:outerShdw blurRad="41275" dist="12700" dir="12000000" algn="tl" rotWithShape="0">
              <a:srgbClr val="000000">
                <a:alpha val="40000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Кейс №1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2500306"/>
            <a:ext cx="6400800" cy="785818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Учебный процесс и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14282" y="4786322"/>
            <a:ext cx="1300166" cy="1308120"/>
            <a:chOff x="214282" y="4965700"/>
            <a:chExt cx="1300166" cy="1308120"/>
          </a:xfrm>
        </p:grpSpPr>
        <p:grpSp>
          <p:nvGrpSpPr>
            <p:cNvPr id="5" name="Группа 73"/>
            <p:cNvGrpSpPr/>
            <p:nvPr/>
          </p:nvGrpSpPr>
          <p:grpSpPr>
            <a:xfrm>
              <a:off x="214282" y="4965700"/>
              <a:ext cx="1300166" cy="1160474"/>
              <a:chOff x="214282" y="4965700"/>
              <a:chExt cx="1300166" cy="1160474"/>
            </a:xfrm>
            <a:effectLst>
              <a:outerShdw blurRad="101600" sx="102000" sy="102000" algn="ctr" rotWithShape="0">
                <a:schemeClr val="bg1"/>
              </a:outerShdw>
            </a:effectLst>
          </p:grpSpPr>
          <p:sp>
            <p:nvSpPr>
              <p:cNvPr id="7" name="Полилиния 6"/>
              <p:cNvSpPr/>
              <p:nvPr/>
            </p:nvSpPr>
            <p:spPr>
              <a:xfrm>
                <a:off x="673100" y="4965700"/>
                <a:ext cx="800100" cy="1054100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714348" y="5143512"/>
                <a:ext cx="800100" cy="785818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714348" y="5072074"/>
                <a:ext cx="285752" cy="982662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Полилиния 9"/>
              <p:cNvSpPr/>
              <p:nvPr/>
            </p:nvSpPr>
            <p:spPr>
              <a:xfrm>
                <a:off x="642910" y="5357826"/>
                <a:ext cx="800100" cy="696910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 flipH="1">
                <a:off x="214282" y="5072074"/>
                <a:ext cx="585818" cy="911224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 flipH="1">
                <a:off x="571472" y="5143512"/>
                <a:ext cx="142876" cy="982662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 flipH="1">
                <a:off x="357158" y="5357826"/>
                <a:ext cx="442942" cy="696910"/>
              </a:xfrm>
              <a:custGeom>
                <a:avLst/>
                <a:gdLst>
                  <a:gd name="connsiteX0" fmla="*/ 0 w 800100"/>
                  <a:gd name="connsiteY0" fmla="*/ 1054100 h 1054100"/>
                  <a:gd name="connsiteX1" fmla="*/ 342900 w 800100"/>
                  <a:gd name="connsiteY1" fmla="*/ 342900 h 1054100"/>
                  <a:gd name="connsiteX2" fmla="*/ 800100 w 800100"/>
                  <a:gd name="connsiteY2" fmla="*/ 0 h 105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0" h="1054100">
                    <a:moveTo>
                      <a:pt x="0" y="1054100"/>
                    </a:moveTo>
                    <a:cubicBezTo>
                      <a:pt x="104775" y="786341"/>
                      <a:pt x="209550" y="518583"/>
                      <a:pt x="342900" y="342900"/>
                    </a:cubicBezTo>
                    <a:cubicBezTo>
                      <a:pt x="476250" y="167217"/>
                      <a:pt x="638175" y="83608"/>
                      <a:pt x="800100" y="0"/>
                    </a:cubicBezTo>
                  </a:path>
                </a:pathLst>
              </a:custGeom>
              <a:noFill/>
              <a:ln w="31750">
                <a:solidFill>
                  <a:schemeClr val="bg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Овал 5"/>
            <p:cNvSpPr/>
            <p:nvPr/>
          </p:nvSpPr>
          <p:spPr>
            <a:xfrm>
              <a:off x="487334" y="5773754"/>
              <a:ext cx="500066" cy="500066"/>
            </a:xfrm>
            <a:prstGeom prst="ellipse">
              <a:avLst/>
            </a:prstGeom>
            <a:gradFill flip="none" rotWithShape="1">
              <a:gsLst>
                <a:gs pos="26000">
                  <a:schemeClr val="bg1"/>
                </a:gs>
                <a:gs pos="67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122" name="AutoShape 2" descr="data:image/jpeg;base64,/9j/4AAQSkZJRgABAQAAAQABAAD/2wCEAAkGBxQSEhQUEhQUFhQVFBUUFBQYFRgaFBgUFBQWFhQUFBUYHigiGBolHhQUITEhJSkrLi4uFx8zODMsNygtLisBCgoKDg0OGhAQGywkICQsLCwsLCwvLCwsLCwsLCwsLCwsLCwsLCwsLCwsLCwsLCwsLCwsLCwsLCwsLCwsLCwsLP/AABEIAJUBUwMBEQACEQEDEQH/xAAbAAEAAwEBAQEAAAAAAAAAAAAAAQIDBQQGB//EAEcQAAECAwMHCQQIAwcFAAAAAAEAAgMEERIhMQVBUWFxkaEGE1JigZKxwdEUIjLhFUJTcoKi0vDC4vEHIzNDY3SyJCY1g7P/xAAbAQEBAQEBAQEBAAAAAAAAAAAAAQIDBAUGB//EADwRAAIBAgIGCAUEAAUFAQAAAAABAgMRITEEEkFRYZEFExQycYGh0SJCUrHwM2LB4SOCkqLxQ3LC0vIV/9oADAMBAAIRAxEAPwD9vbggJQBAeJznF5ANP2F+fqz0mrpkqNOdrK53SioJtFI8OIGk28BVZr6Np9KlKp12Svl/RYyg2lYvKzg5prnuArUV2Ehe3Q9OitEhVrytfaSdJ9Y4xQ+lYOFscV1j0poknZTROz1fpNp2cZBhuiRXBkNgLnuODWjEnUvoHErEn4bXiGXf3hbbDACXWLbWWqDNV7b/AEKA9KAIDzzU4yGWh5pbJa24m8AuJNMAACSTcgNIcZrrg4E0BoCCaHA7CgNEAQBAEAQBAEAQBAEAQBAEAQBAEAQBAEAQBAEAQBAEAQBAEAQEoCrcEBKAIDkCcayPEDnAU9GlfmlpEKHSdSVR2VkezqZTorVVz0RJyHEDmMe0ucCAK519Oppej6TTlSpzTck0jmqNSm1KUXZHhbJvMKCwtvD3F9cAA41qvnvQKkqFCk13ZY7rI7ddFTnJPNYHg5RTMuBDEIwrfPMBDLNql9a0zVorp0NFtBUVG+uskr7dx6tCp125upe2q872PocqSnPQnQ7hapiKigcCajPgv0CPjnz0TJDIL2OiTENpFGttkNPMw5iBEgwwSb7LYLgTnc8nOqC0PktahNYXQwWworGxmN/vHPisa1s0T9rcXWqk1NaoDm2Jf2pssyPLQ5m053MQhXmmmEwODGUo15EO1a90i7G+0B54ETJ7nRA6YkW+z3RWtAEKHWGZe0XO90Oc57Qb/qtF9KoD7bJMi2FDYA1gcIbWksFG+6ABZ1XID3IAgMpmZZDFqI9rG9Jzg0bygEvMsiNtQ3Ne04OaQRvCApNz0KFTnYjGVwtva2uypvQFok3Da0Oc9ga74XFwDTUVFDWhuQEQJ2G80ZEY40rRr2k000BQG6AIAgCAIAgCAIAgCAIAgCAIAgCAIAgCAIAgCAlAVbggJQBAcbLkSEwtLoQiPdcNN1M+fFfJ6RlQpuLnT15PBHt0WNWaajKyR5JJ4dEAEmW31tkkAAZ62V59HjCU1bR9XjlY61VKMG3VvwO0+YY5tAWut2mtFaBxFQRXsK+y6kGrXvf1PCoyT8PQ+UmpuHBNt2TiAxw9+6gNQAQbNMaUXyHOnS+J0LJbT7FKnVrrVjpGayOjy3y+6VydGmYQq+wwQhd/iRnNhwyQbri8GmpfajLWimtp8SUXGTT2HlyN/Z9Jw4f/AFMGHNTDwHR5iO0RYj4hHvEF9bAzAClwWiHKydBdkufiSsq10SXmJaJMy8rboGTEJ4ESHCc74WvDrVCaAoDi8jsrTbJWddDye5xfNTr4kYTEJpEQudaBre4twrnpcgNeTuVGwcgtM1k9rpaHBgFoc6E5swYkUVdYobJDrLveF9UB9rl3lPzEWHLS8B8xMvZzggsc1jWQgbPORYjrmNrcLiTTBAZx+VT5eXdFnZZ8GJzrYMKCyI2K6O+IBYbCcKXkkihpSySgKSfKuM2PBgzsm6W9oJbAic6yKwxA0u5qIWgWHkA0xBob0B7uVEvIFrImUBLFjCWwzMWObDni8AP90uIZtuKA+b5EQILZ2dmJJoZk90KEBYbZgxJhloxHwG3CyG0BIFCdiA+fyBlTJsRhnMqBkeYmSYhESA6PDlpcvIgQrmObBFm++hNom9Adj+0kSolsl3QzJCelzRrbUH2fmYuDW1qyzTDMgO7yObkl7nxMmtlREaLLzCYGxGtcRc5tA4AlucZkB9WgCAIAgCAIAgCAIAgCAIAgCAIAgCAIAgCAICCUBwZjlbAY4t951DS00Ch2Gq+XPpbR4Scb5H0YdGV5RUjvNwX1D5xKAID5/lDFDZiUqaC26pOFxZivk6fZaRRb3n0tCjelVtuPblSeh8zFpEZXm3Uo8VrZOteyvWp9XL4lk9vA81CjU6yN4vNbOJ8vORrEnJPvstjAuIzAOcT4FfHeGi0ZPY7n14R19Krw2tOxvyk5Sy8aWiQ4bnFzrNPdIFz2uN+wFd9N0+jVoShF4u33RjQOj69HSIzmrJX2rcRypk/bsnxJKFURjAhPhuuDTEhlsRja5qllK69i+tQf+HHwPjVv1JeLN8kf2hSb4Y9pjQ5aO0ARoEZwhvZEA95oD6WhXAjEUXU5njyDMfSOUhOw2uEpLQHwIEVzS3n4sVzTEiQwaEw2hobXOSgM+Q3/AI+f/wB3lH/m5AcXKp/7Uh/7eW/+sNAdiLlCHIZYjxZtwhwZyXgNgR33QmvgWg+CX4NJtW77kB4/7RsoQZqDLTECO58vKTrDMxpV9XwmOhkGI1zQfhttJpWgKAtIyGTo8xKhuVZmaiNjCNBhGbbFHOQmudac1rPdFkOFTTGmdAfZZby7JwHNhTcWDDLwXsEUgMIaaGjne7UVF2N6A+QyAIMbKkc5OsiUMmWTL4QAlnTTnjm7Fn3XRAwuqW5sTVAY8h8vyWT8nGUm3woEaW51kxAfQPiOtOJexhvih7SKUrWtEB0OQM9DydkuTZPRGy5fzpYIrrNGuiOiMY5zvhIY5txpoQGUvMwZvLcGPIlsRkGWjMnJiHfDdzlnmYRiC57gQXXYBAfoSAIAgCAIAgCAIAgCAIAgCAIAgCAIAgCAICkaKGgucQALyTgFmU4wV5OyLGLk7LM+G5Q8ozGrDhVbDwJzv9G6l+Y6Q6TdW9OnhH7/ANH6LQejVTtOpi924+eXxj7B+uNwX9CPwhKAIDxZRyVCj2edbas1p7xGNK4HUF5q+i0q9usV7HajpFSjfUdrniPJaW+zPfd6rh/+Xov0npXSWkr5vQ6kCWYxgY1oDWigGZe2FOMIqKWCPHOpKUnJvEvzLeiNwV1VuJrS3khgGAC0ZMY8jCiEF8OG4jAuY0kbCRcgNwKXBAQ2GBUAAA4imNcaoCDCbSzZFnRQU3ICI8BrwWva1zTi1wBG4oBBl2MbZY1rW9FoAbuFyApLSUOGSYcNjCcS1jWk7aC9ATMyrIgpEYx40OaHDcUBeFBa0BrWhrRgAAANgCAziycNzg90NjnN+FxaC4bCRUIC0xLMiCzEY17dDmhw3FATAgNYLLGta0YNaABuCA0QBAEAQBAEAQBAEAQBAEAQBAEAQBAEAQHkyllGHAbaiGmgZydAC4aRpNOhHWmzrRoTrS1YI+By1lt8wb/dYPhYPF2kr8npvSFTSHbKO73P1GiaBDR1fOW/2OWvnnvCgP1xuC/oh+DJQBAEAQBAEAQBAEAQBAEAQBAEAQBAEAQBAEAQBAEAQBAEAQBAEAQBAEAQBAEAQHAy3ylZCq2HR8T8rfvEY7Avlab0pToLVhjL0R9HROjp1sZYR+/gfETk2+K61EcXO15tQGYL8vXrzrS1pu5+lo0IUY6sFYxXE7EIAgP1xuC/oZ+DJQBAEAQBAEAQBAEAQBAEAQBAEAQBAEAQBAEAQBAEAQBAZvjNGJA7VzlVhHNlSbyK+0jMHHsPiVy7VDYm/I1qMzdN6mj7zwPCq5vSnsSXiyqBUzBOdvY1zvCiw9Im/mXkmy6iJDifrP7GU8QmvOXzS8oiy4cxQ/6p7o9EtL979BhwFnqxO/8AzJqftnzF/Aix1Inf/mU6tfRLmS/FCwOjE7x8nJ1cfplzZbvejGanIUIVe57dFS6/ZVYq1aFJXm5LmdKdKpUdoJM+Wyll2LEq1gIhm6lqriNZabti+DpXSU5txpyaifZ0bQKUPim8TiOAGLCO0jxBXzcd59NN7JFfd0uHYD5hMTV58BzYzOHbUeKXLrtZogwXaK7L/BAqkd5nVWx0Pscn5SfCoPjZ0SbwOq7yN2xfc0Lpxp6mkYr6tvnv8vU/IVtBa+Kjyf8AD/PI+jkp5kUe4bxi03OG0eeC/SU6kakdaDTW9HhvjZqz3M9K2UIAgCAIAgCAIAgCAIAgCAIAgCAIAgCAIAgMYs0xuLgNWfcF5qul0aXfkl9+RqMJSyR535RH1Wk6zcN68kulIZQi344L1OiovayntMR2AoNQJ4gELm9J0ieSt5N+tmi6kFmUIJ+IntIHAu8lhqb78vVL/wAl9iq2z89CzGgYU7HH+BoWowSytz/9Y/yRv8/5ZewNAP8A63niSuqhf/5k/uyX/Lo0aNFrsY0eK3GMllfyil9ycuZND/qb2Ldp/v8A9pMOHqLGqJ3h+pNR7VPmvcYb16+ws9WJ3v5k1P2z5r3HmvzyFNUTvfNNRbp8/wCxjwM40ZjBV7ntGkk03rM506avNyXiWMZzdopM4GUuUhBpAq7ruLSOxov37l8nSeldXChJvi7ex9TR+jU8a2HDH7nzczFc8l0RriTnqfOq+LUqzqy1pu7PsUoRpq0GkjCrdDh2g+i5nb49jX5zJadDyNoI8KoZae2P2LVdpa7d53pgT4Fsa/OBDh0mdoqPkhVwkVFnMS07PMei0k3gWTkleSVvzeTz7unXf6L0rQqm1JcHKKfK54u2aO8oyfhGTXNKx3YUQOFx26RqK+fONnicLNFxiCKgjAg0I2ELto+l1dGd6b9vM41qEKqtJe/M6knlxzbootDpAe9+Jufs3L9NonTNOrhP4X6P2PmVdEqU8V8S9f7O3LzrHirSCNI8NRX11WW086V8jcOquqknkRqxKoCAIAgCAIAgCAIAgCAIAgCAq94GJA2rEqkYYyaQSbyPLEykwYEuPVFeOC8FTpXR4YJ6z4YnaNCbzw8TB89EPwsAGk38AvJLpHSKn6cLcWdOpgu8zFzHu+J5OoEAbrlwlR0it+rN+CwXoa1oR7qLw5QDDz9CutLQoR2GZVWzdkHRXc7yovXGjbJfc561y/Navyj+IrapcPRfyTWLhh0O/IF0UWsr+iJdflyQ06Hd4K6r48yXQs6nd/5q6j3P/UL/AJYWNTu+fVOr4P8A1C/5YWOq7vfNNT9r5i/EWdT+9801f2y5/wBi/FGcxMMhir3OYNJJWKlSnTV5uS82bhCc3aKucDKPKWl0Crus5wp2NxPBfJ0jpaMcKLb4s+lQ6NvjVw4Hz05NRIprEDnHNeaDYMAvjVtJq1neo7n1qNGlRVoWR5DZztcO35Lieha29AUzOcOz0KF+LakWtHpg7a+YooZsvpFHdFp2U/hVJ8O9ooaZ2kdvkVUaV807kAgfC4jsI8Kr0w0V21qvwr1fgjyz0nWerCOs+GS8WXo45g/cTwvWnpKh8NFW47X7eRzWjKeNd+Xyr38ypp0DvPovJfee1LczuxIVbwaGmI89K8/WHzYywKiIRc4U1itD20uWmk8i2vijWq5mSGkg2mktOkGm/T2r2aP0hWoYReG55HnraLCpi8HvR0JfLLhdEbXrMx7W+m5fbodJ0amD+F8cufvY8M9Hq09msuGfL2udaVygHj3Hh2kZxtGIX0VXqR2/n8nBKMsUekTRzjcui0yS70eQ6vcywnG56js9F0WnU9t15DqpFhNM6Q7bvFbWl0X8yM9XLcXEVpzjeF1Vam8pLmjOq9xaq2pJ5EJqqCKqXBBiAZxvWXUgs2i2Zm6aYMXt3hcZaXQjnOPNGlTk8kZPylDH1twJXnn0tokPnv4Xf2NrR6j2GD8sMwa1xOxeOXT+j3tCMpPgvdnRaJPbZEe3RXfDDprcfJRdI6ZV/To24yf8F6mnHOXIFsU/E8jU0U4pqabU787cIr+cSXpLJcyBIjE1J0mpKLo6Ld5Xl43Y657MORs2Xpm4H9K9UdFjHJej9jDm2XELVwP6V1VPh9/YzctZ2/nWlD8s/YzcWf3R61q/nxF/NgsjV3XJqr8TAsjq7ipaPD1GIoOoqtX9pMeJNkaGK2X7eYv4kiH1W7/krqftXMl+IsdXcVdT9vqL8TnzeWoEO5zr9DXWj20N3avFX03RqLtK99yd/wCT1UtEr1e6v4ODO8p4jroIDRpc4F243Divk1+l5vClhxeLPp0ejILGrj5M4seK95tP946bRJ7L18upVnUd5ts+jTpwpq0MPIxcBnaR208QuR1TeySKe71uHyQvxcCwdoeePkhLb4ip6p7vneqT4eKBBzs3V/oiRU1skZ2m6+B9F646K441Xqrjn5LPzeHE8r0tydqS13wy85ZcseBYVwDxsNfO5Xr4U8KUcfqefLJepOzzqO9flHLzeb9DTmzfVrTSlwF9+tt29cJNyetN4+p3jqRtGGC9PUzc5tbrTb6jAnyWW8cDqlO2NmSD1/8AksC37fsdmHEK8LwZ4NRFy8G48cETaMarRmWEfDh0f06F2VRS7xfElsYE0wPROPBJLbsDiaErGsZKuZW/PmIrXevTR0upTwi8NzxXI41NHp1HdrHfk+Z6IGUIrM9sdYXjtGK+nR6SjLCXw+q91zPLPRZxyxXJ88vQ98DLLDc4Fp1jw0r3LSML2ut6xXucNXG17Pc8P6PY2M12BG8V3FWNWnPJlcZRzJczVwUdOJFJmZYNviuTpRNa7Klv7N3iubpI1rlXQ/2Vz6lF1yWyhODTup4qrQZzyix1yWbNWZMJxoOK9MOh5PvWXqYelbj0Mya0Y37cPJeyn0TQj3sTk9Im8j0sgAYADYPmvbDR6cFaCSOTm3mTY1cPkumoS5NkauHomovy3sLgM1cArqL8sLk2P3ZV1OHoLig1cQpZcPUgHZ3irb8uwTZ295as/wAYJp97glnxArrO75Jd72Qq+IBi4DbcpKaWcuZVFvJHNm8vQYeLg46GtJ44LxVukqFPOSfgeuloVapkreJx5nlWDdDhhutwrwC+ZV6ZT7kF4s99Pol3+OXI401lKLErai3H6tKN3Uovl1dLq1M5eR9CnotGGUDydzgF5j0YcQW9XdVBf9xQ00EfvYhr4t6AIzOI7PQoLPai1o9IHb8wqZ1VtRU1ztadn8pXWnRnUdoq/wCb8jE61OHelb83FXEdEjt8iF37PTp/qyx3LF88kcVpFWp+isN8sFy2+heFBtfDXdd2kLUazyoRtxzfPZ5GZaPfHSHrcMl/p2+dzWwB8Tw7qgg/md5VXBxje85XfD3O2y0Y2XL0MnZ6soNVRxwXJs7JfuMxZ0kcVDfxbrm3NvpWoLdflax7Fvq5WvbA5a0L2tZ8P6KWT9nwd6rma+H6jqtK8bzPIFkoDkJZMONRf+9y1F6uRNVGT47mYNLhnofeHrvXSKjLbZmlTjLbYvAnWPwNaYg4jaCVmdKUczM6EoZmlsfsLGKMajIc4aOAXSFScHeLt4GZUlNWkrlK0+EkeHjd2L1LTHL9WKlxyfNexy7G1+m7cM1yNIeUHtznaD+r1XohVjL9Oo48JYrnj62OUqVRd+CfGOfLD+T1Q8vGvvAHVWh/NVejrNJj8TjrR3x91c56mjydtbVe6WHo7HvgZcg/WY8dtRuqPBeil0jofzwf3JPQK3ytHRl8sS+ZwbtaR5L6VLpHQflaXirHmnoekLNfyetk9COERneC9sdLoT7s480cHRqRzi+Ru1wOBB7arsmnk7nNpotRasCCFLMXQCJEuKbUsyiz+6KWBBoNG9MAYRJ6G3GIwbXt9VxlpFKHeml5o6RpTl3Yt+R54mW4A/zQdgJ8F559JaNHOaflc7R0Ou/la8cPueGPyohDBj3fhA8SvLPpjR1km/Q7w6MrSzaXmeGPyrP1GAfec48AvLU6bfyQt4s9MOifrlyPBG5QTDvrgDq3ccV4p9K6VLKVvA9cej9HjmuZzo0Rz732nay4nxqvFOrOffbZ6oQhBWjZeRkCNJC53Ome4m0elvqrcavAjuncgw4kEdXx+aFvuZW7WNxTAvxE2tDjxWlFt2RmTSV5IEnqnctRirO7/N35uMyaVrJ58uP8eZBaejuqu8KlKCVoXfHLkcZQqzbvUsuGfN+xUtGsbj6LNXSKs1ZvDdkbpaPCDukm97xN4cUNHu3nrE07o8ysqUIrK74mpQlJ45cPch8V7rjRw0ClNzVJVJyzeBqMIRxWBRkIn6jtdMBtrgpGnKWSK5qPzIuIbW4xKam3nvC5b1Ix70uWJNecso8y3PEfCGnWaOdxw7AnWKPcRjUT7zf2RhEdU1cHV01PnVc5TcszrCOqrRZSy3Sd3zWcDXx7kddpXieZ47EqAhCiqAgqgxjyzXXkUOZwucO1dIVHHA3GbjkY2ojMf7xukXPHZnW7U55YP0N2hPg/Q1gTbXfCdoOI2hYnSlHMxOk45o2qNngsGMUVIVKmiCtQnKLvF2fAShGas1dGfNjNds9F6+21JYVLS/7ld88/U83Y6cf07x8HZcsvQm/Tv+Suvos+9Fx8Hdet36jq9IjlJS8Vj6W+xFo6PNOzUpdyov8AMre46+pHv035O/sA8DVwR6FWWMVfwf4yrS6Lwk7eK/EaiZdmce8fJYfaIZ6y5nSKoTy1XyLCciDCJEGx59VFpNZZTfNmuop/SuSJ+kIv2sTvu9VvtVf65c37js9L6FyRX26L9pE77j5qdqrfXLmy9npfSuSKOmXnF5P4ip19R5yfNlVGC+VckZE6a71zeOLOiSWRWuztCFsOwKlIrTSFAK6x2oLcCKagrYEXawhcQXdbeqk3gg7LFogu+6dy7x0WtLKL88PucJaTRj838/Yj8J4+a6PRHFXnKK4Xx9DK0tSdoKT8sPWxBIzVC5wVLUlrX1tlsvM6z67Xjqpau3fwsac2681wpUHNXC4o18FtWzWbxvjlhlyMxVqjbeDyWFlbPLHHiQW44HZn3LErt4s6RssFgUNOidX9FLpM3ZvaTzlxAJAraoBdXTdgta0mrLLMaqTu1fYSGmoBc2++rtB2qKDbsya0bXs/IuWNGNXfdBA3n0W9Wms3fwMqU3lh4lOebmaBrPvHjdwTrIrux54l6ubzlf0+xDorj9cnUa+GCzKcpZs0oRj8pAa4/VBroA8lLNlbittioa26t3bWnZimqto1pbMSzHAUo46wbhqwT4URpu90RU9X8qgw4+p02rxPM8wqoUVQCqAhAEBBKpTCPLNfiL+kLnb10hUlHI3Gco5GNmIzAh7dBudvzrpenPPBm/glng/QvCnmk0NWu0OuPzWZUZLFY+BJUZJXzXA9BK5HLwIVNEKlKkoBVaUmsURxTzKkDQu8NLrRyk/v9zjLRaMs4ovaHRHEeBXft833oxfijn2OPytrwYJbr3jzHmtrStHfepLydidmrLu1H54kWR0iPw+jkU9CfyyXmNTS18yfkQGdZvaHDyV1NCeUpIX0tbE+YMI5izveoV6jRPrfp7jrdJ+hc37DmnaWH8bVezaNsm/9vuOu0j6F6+xLZV5waDsc1VaHReTk+XuTtFdbI+vsXEjF6PELfYobp/7fcj0ir+319irpOJnDd4Ts1JfK/NpBVar+ZLybKmTdnoO3+qmpTX/TX+q/8Fcqr/6nKP8AY9m6x7r/ACCuvbKMV/lbCp3XxSk/NIkSv33bGepVderayk/KNvuFRo3xS85XJ9n/ANN/aaDwXOSm81J+Lsdo6scnFeCAbTBrG7XA+LvJc7NZRivFm9ZPNt+CKuJNxiM2ZrtQFFmSk1jJGlZZRZgRpvuxAz6McFxaW13Oib2EUGh2HHThglluZq8lm0A+mBGFM+/aprWyJq3zBc7UbqZsNFya0mW0Sh1in71rJrHeG0riQqrXxK9bcXta635ziNF61dGLX4EWiKe6LjWoCaw1VvMyQdI4jyUvc0otbiwJzO3/ADQYbUTYPR13aNNyWZNZbGUu0Hf8kNXe86gXieZ40SoUICEKKoBVUEIUhAQVSlIsIOFHAEa1qMnHIsW4u6Z5fZHN/wAN5HVN7eyuC7dapd9HXrFLvrzHtbm/4jCOs28fJOqjLuMdVGXcfM2hR2u+Eg/vQsSpyjmjEoSjmjSqwZBAprQY3IQpCpSFQRVAFSiqAgqgqqCa60WAaRJedfYStdZLexqLcBFPScO0rSqz+p8yakdyLibidN3eK32iqvmfNk6qm84rkT7dEGLidtD4gra0yt9X2M9mpvYSMoO0N7gHEUWu2T225Iz2aPHmT7aeizj5lXtb2xQ7Ot7LCcbna8fdcPMLa0qDzTXg17GXo8tjT8f+S3tDMz4o/FTwBWutpP5pfnkTqpr5YlXPB/zHHUYn6mhPheU2/P8AorTWcVy/swfLV+FtfxNO6yuEqDfdXqjrGql3n6MydDANHNcLrxdXsuwWNRJ2aZtTbV00XBZmt7wP4Vr/AAtz9PYn+Jtty/sWmdEn8Tf01UvT3PmvYWnv9H7lS9n2f5iinD6fUqjP6vRARm5mNHeP8Sa8dkV6+4dOTzb9PYq95PRx1eay5NljGK3kOcb6jHGlR8llyZpRWxlLtYS5bMtaPS4lCavA6LV42eWxNVCiqAiqAhChAFQRVCkIAhSFQFRY80aTY68ih0i48F0jVnHadI1JxyZlzMRvwvtDQ71XTXpy7yt4G9eEu8reBHthb8bHDWLwnUp91l6pPus2hTTHYOB8dyxKlKOaOcqco5o2D6LFjDimLeoeHgliau5i7WOPog+IiyNPAql1nuFg5qbwg1ltKOGkKmk0yLSXKRVLlCoCoIQCutCkFCIhDQVANdRQhB2IUi5UuJIJ0qkstwqf38kuxZAHMa39qqexhp7CQ45jebqUvV1nncy4rcS1ribgDTUNt/zS7wI3AtDFnEM7b/VWNS2Nr+JJPWyuXEdozN7tONfJa65/THkZ6ub38w6argyH2ip4qqr+1ciqlbOTKc+fs2d0+qvXftXI1qL6mesL5rzOBKhQgCosEKEBCAhUoQEVQEVQoVBCAhUoKXB54sqx2LRtwPBdI1ZRyZ0jUnHJmPsZb8ERw1G8Lp1qfeRvrU+9FP0Itxm4ta7YaFXVpS22GrSltsBlAD4mubtFyOg9jTL1DfdaZsyaY7Bw3rDpSWaMOnNZo0XMyKqixCCwCCwDqVuBqN2xA43tiVBVLYkFCNMsS3Qd49ExJaW8gluvePRUWnwIBb1uCYi0+BNW6+CuItPgZkhDYNMyBX2glUWIOyiXCQUNFg81qDfWv7CpjVVrMguNa58a/wBELqq1ihIQpIdoPYtXwsLcCanQDu8k1sSWWRBIzimuvqqvAqT2MjnYPSP5fVdVGG5k1a+5evsdJuC+c8zzCqgFUKKoCFQEKEBCAVQEKlsQgBQEKlCAhCkIAqCChSDeqnYGESTYcWjw8F0VWa2nSNSayZicngfC5ze25b69vNI6dc9qTI5mKMHg7Qta9N5oa9J5xsQYsYYsadhTVpPJjVpPJkGeI+KG4cU6lPJl6lPKSH0izPUbQnUS2Ds89hds6zpDisujPcZ6ma2GgmGH6zd4WerluJqS3Fg8aRvCmqyWZNVLMgKtgQliiqWIKq2FiCQljVmRbGkb01WLPcVMdvSbvC11ctw1XuM3TbBifFa6qe42qU3sMnZQZr3LSoSN9RMqco9EErXUb2Xs+9ke0xThD8fkr1cFmx1dNZyIsxXZ7PaPRL0oi9JZYgSDj8UQ8fVOuSyRevjsiaiQHSPD0Weve4x173HbC8DzPnBZNBAFSEIUIAgCAhUqIKABAChSqpQgCoKlAQgBVKQhSCgCAKlCAhUpVzQcQFVJoqMnSzDi1u5bVSW80py3mbpKH0eJWuunvNqtPeUOTmaDvV6+RevmVOTW6Xb/AJK9okXtEtyI+jR0nK9oe4vXvch9G9dydo4Dr3uRByb13J2jgOve5D6NHScr2jgXr3uQ+jh0nKde9w697kPo1mtO0SJ2iZZuT2aDvUdeZOvmXbKsH1fFTrZ7yOpPeXENo+qNwWdeT2mW3vL3aFG2YJDVACVQRVCpE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4" name="Picture 4" descr="http://nuttywriter.ru/wp-content/uploads/2013/02/%D0%BC%D0%B0%D0%B9%D0%BA%D1%80%D0%BE%D1%81%D0%BE%D1%84%D1%82-%D0%BE%D1%84%D0%B8%D1%81-36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4071942"/>
            <a:ext cx="3008214" cy="13207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Постановка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500042"/>
            <a:ext cx="7429552" cy="3714776"/>
          </a:xfrm>
        </p:spPr>
        <p:txBody>
          <a:bodyPr>
            <a:noAutofit/>
          </a:bodyPr>
          <a:lstStyle/>
          <a:p>
            <a:pPr indent="15875" algn="ctr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Обеспечить высокий уровень эффективности и гибкости обработки и передачи информации всех участников учебного процесса в</a:t>
            </a:r>
          </a:p>
          <a:p>
            <a:pPr indent="15875" algn="ctr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МОУ Весьегонская СОШ. </a:t>
            </a:r>
          </a:p>
        </p:txBody>
      </p:sp>
      <p:pic>
        <p:nvPicPr>
          <p:cNvPr id="4" name="Рисунок 3" descr="y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3214686"/>
            <a:ext cx="1522775" cy="1657346"/>
          </a:xfrm>
          <a:prstGeom prst="rect">
            <a:avLst/>
          </a:prstGeom>
        </p:spPr>
      </p:pic>
      <p:pic>
        <p:nvPicPr>
          <p:cNvPr id="5" name="Рисунок 4" descr="69490727_0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0628" y="3929066"/>
            <a:ext cx="1159090" cy="1702109"/>
          </a:xfrm>
          <a:prstGeom prst="rect">
            <a:avLst/>
          </a:prstGeom>
        </p:spPr>
      </p:pic>
      <p:pic>
        <p:nvPicPr>
          <p:cNvPr id="6" name="Рисунок 5" descr="y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16" y="2500306"/>
            <a:ext cx="1785950" cy="26789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00826" y="5214950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Администрация школы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8794" y="4929198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5786454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Учащиеся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3643306" y="3571876"/>
            <a:ext cx="3286148" cy="71438"/>
          </a:xfrm>
          <a:prstGeom prst="straightConnector1">
            <a:avLst/>
          </a:prstGeom>
          <a:ln w="76200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14744" y="3929066"/>
            <a:ext cx="1214446" cy="1000132"/>
          </a:xfrm>
          <a:prstGeom prst="straightConnector1">
            <a:avLst/>
          </a:prstGeom>
          <a:ln w="76200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5715008" y="3714752"/>
            <a:ext cx="1285884" cy="1303743"/>
          </a:xfrm>
          <a:prstGeom prst="straightConnector1">
            <a:avLst/>
          </a:prstGeom>
          <a:ln w="76200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/>
              <a:t>Описание ситуации, имена и роли главных персонажей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357166"/>
            <a:ext cx="7358114" cy="5072074"/>
          </a:xfrm>
        </p:spPr>
        <p:txBody>
          <a:bodyPr>
            <a:normAutofit/>
          </a:bodyPr>
          <a:lstStyle/>
          <a:p>
            <a:pPr indent="15875" algn="ctr">
              <a:buNone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Системный администратор образовательного учреждения МОУ Весьегонская СОШ  Жуков Александр отвечает за работу ИЦШ и всех школьных компьютеров. Поэтому ему приходится постоянно устанавливать  и настраивать необходимое программное обеспечение, а также обеспечивать процесс обмена информацией между различными участниками учебного процесса.</a:t>
            </a:r>
          </a:p>
          <a:p>
            <a:pPr indent="15875" algn="ctr">
              <a:buNone/>
            </a:pP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http://hh.ru/icms/1000469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500438"/>
            <a:ext cx="2262846" cy="29241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Проблема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428604"/>
            <a:ext cx="2357454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Большое количество компьютеров в школе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2000240"/>
            <a:ext cx="2357454" cy="12144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Школьные компьютеры имеют разные технические характеристики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3929066"/>
            <a:ext cx="2357454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Учителям и администрации школы нужен разный набор программ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5143512"/>
            <a:ext cx="2357454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привыкли работать в традиционном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новые программы не приветствуются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857232"/>
            <a:ext cx="2571800" cy="16430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Существует возможность  заражения компьютеров вирусами при  чтения информации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флеш-накопителей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учителей и учащихся.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86512" y="3429000"/>
            <a:ext cx="2643238" cy="1357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Разница  в версиях домашнего и школьного программного обеспечения учителей, администрации и учащихся.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t0.gstatic.com/images?q=tbn:ANd9GcSl48po6yMZGCRMAMFArEGCt_ToFV23fhLo3T-e4mFannolPZm0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357686" y="2428868"/>
            <a:ext cx="1747203" cy="144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Материалы для решения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285728"/>
            <a:ext cx="5072098" cy="21431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Жуков А. знает о ресурсах и сервисах Интернет, возможностях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365 и облачных технологиях.</a:t>
            </a:r>
          </a:p>
          <a:p>
            <a:pPr algn="just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http://itprogress.ru/images/cms/data/office-365-banner.jpg"/>
          <p:cNvPicPr>
            <a:picLocks noChangeAspect="1" noChangeArrowheads="1"/>
          </p:cNvPicPr>
          <p:nvPr/>
        </p:nvPicPr>
        <p:blipFill>
          <a:blip r:embed="rId3"/>
          <a:srcRect t="25448" r="44391"/>
          <a:stretch>
            <a:fillRect/>
          </a:stretch>
        </p:blipFill>
        <p:spPr bwMode="auto">
          <a:xfrm>
            <a:off x="1714480" y="1142984"/>
            <a:ext cx="2286016" cy="16563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9" name="Picture 5" descr="http://filearchive.cnews.ru/img/zoom/2011/11/17/picture_1_8b0d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2571744"/>
            <a:ext cx="2786082" cy="19483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1" name="Picture 7" descr="http://www.techexpert.ua/products/microsoft/cloud_services/PublishingImages/2011.07.Live@Edu_protecte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4000504"/>
            <a:ext cx="2928958" cy="20165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/>
              <a:t>Способы решения проблемы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643042" y="571480"/>
          <a:ext cx="7143778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889"/>
                <a:gridCol w="35718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 способ 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 способ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Учесть технические характеристики компьютеров и пожелания учителей  и установить на каждый компьютер соответствующий набор программного обеспечения, постоянно выполнять проверку  </a:t>
                      </a:r>
                      <a:r>
                        <a:rPr lang="ru-RU" sz="18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флеш-накопителей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всех пользователей, менять версии сохраненных документов.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Недостатки: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большая  трата времени.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низкий уровень защиты информации и ее обмена.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Использовать   </a:t>
                      </a:r>
                      <a:r>
                        <a:rPr lang="ru-RU" sz="18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Office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365.</a:t>
                      </a:r>
                    </a:p>
                    <a:p>
                      <a:pPr algn="ctr"/>
                      <a:r>
                        <a:rPr lang="ru-RU" sz="1800" b="1" u="sng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Достоинства: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экономия времени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хранение и совместное использование информации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 надежность защиты информации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всегда обновленная версия программного обеспечения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удобное администрирование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lvl="0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гибкая настройка нужного  набора программ</a:t>
                      </a:r>
                      <a:endParaRPr lang="ru-RU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58775" indent="0" algn="l">
                        <a:buFont typeface="Arial" pitchFamily="34" charset="0"/>
                        <a:buChar char="•"/>
                      </a:pP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 использовании </a:t>
                      </a:r>
                      <a:r>
                        <a:rPr lang="ru-RU" sz="1800" i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Office</a:t>
                      </a:r>
                      <a:r>
                        <a:rPr lang="ru-RU" sz="18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365 учителям и администрации не требуется изучать новое программное обеспечение и другие инструменты.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197046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4188374-1973-4024-8CE6-EDC7C15133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TS101970461</Template>
  <TotalTime>85</TotalTime>
  <Words>216</Words>
  <Application>Microsoft Office PowerPoint</Application>
  <PresentationFormat>Экран (4:3)</PresentationFormat>
  <Paragraphs>41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TS101970461</vt:lpstr>
      <vt:lpstr>Кейс №1</vt:lpstr>
      <vt:lpstr>Постановка задачи</vt:lpstr>
      <vt:lpstr>Описание ситуации, имена и роли главных персонажей</vt:lpstr>
      <vt:lpstr>Проблема </vt:lpstr>
      <vt:lpstr>Материалы для решения </vt:lpstr>
      <vt:lpstr>Способы решения проблемы</vt:lpstr>
    </vt:vector>
  </TitlesOfParts>
  <Company>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 №1</dc:title>
  <dc:creator>Apple</dc:creator>
  <cp:keywords/>
  <cp:lastModifiedBy>user</cp:lastModifiedBy>
  <cp:revision>12</cp:revision>
  <dcterms:created xsi:type="dcterms:W3CDTF">2013-04-08T05:13:13Z</dcterms:created>
  <dcterms:modified xsi:type="dcterms:W3CDTF">2013-04-08T07:24:34Z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TC019704619991</vt:lpwstr>
  </property>
</Properties>
</file>