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2F6EE-FB16-48DD-8759-D68579F911BF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CE01-0AEF-4F47-B4D7-9B776A6F76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3876"/>
            <a:ext cx="9282340" cy="54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79" y="571480"/>
            <a:ext cx="91115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966" y="357166"/>
            <a:ext cx="8955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223" y="642918"/>
            <a:ext cx="893694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7628" y="928670"/>
            <a:ext cx="91916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12" y="571480"/>
            <a:ext cx="895746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3116"/>
            <a:ext cx="8535451" cy="319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72494" cy="9286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Самодиагностика МБОУ«Гимназия№2»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проекте «Школа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России»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Самодиагностика МБОУ«Гимназия№2»  в проекте «Школа Минпросвещения России»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5</cp:revision>
  <dcterms:created xsi:type="dcterms:W3CDTF">2022-08-23T16:17:24Z</dcterms:created>
  <dcterms:modified xsi:type="dcterms:W3CDTF">2022-08-23T17:11:18Z</dcterms:modified>
</cp:coreProperties>
</file>