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3" r:id="rId4"/>
    <p:sldId id="299" r:id="rId5"/>
    <p:sldId id="300" r:id="rId6"/>
    <p:sldId id="301" r:id="rId7"/>
    <p:sldId id="302" r:id="rId8"/>
    <p:sldId id="303" r:id="rId9"/>
    <p:sldId id="304" r:id="rId10"/>
    <p:sldId id="30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1312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804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431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833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0921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794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07729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2865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498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9494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627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F0F0AF5-7E78-4DC8-91E4-6467CC13B295}" type="datetimeFigureOut">
              <a:rPr lang="ru-RU" smtClean="0"/>
              <a:pPr/>
              <a:t>26.03.2024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C41A87C-2123-4DAA-B23D-DBECA1015F9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630616" cy="3384376"/>
          </a:xfrm>
        </p:spPr>
        <p:txBody>
          <a:bodyPr/>
          <a:lstStyle/>
          <a:p>
            <a:r>
              <a:rPr lang="ru-RU" sz="4800" dirty="0" smtClean="0">
                <a:latin typeface="Arial" pitchFamily="34" charset="0"/>
                <a:cs typeface="Arial" pitchFamily="34" charset="0"/>
              </a:rPr>
              <a:t> Критическое</a:t>
            </a:r>
            <a:br>
              <a:rPr lang="ru-RU" sz="48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latin typeface="Arial" pitchFamily="34" charset="0"/>
                <a:cs typeface="Arial" pitchFamily="34" charset="0"/>
              </a:rPr>
              <a:t> мышление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8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Чемодан, корзина,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мясорубка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04" y="2357430"/>
            <a:ext cx="5643602" cy="3768733"/>
          </a:xfrm>
        </p:spPr>
        <p:txBody>
          <a:bodyPr/>
          <a:lstStyle/>
          <a:p>
            <a:r>
              <a:rPr lang="ru-RU" dirty="0"/>
              <a:t>Чемодан –все, что пригодится в дальнейшем</a:t>
            </a:r>
            <a:r>
              <a:rPr lang="ru-RU" dirty="0" smtClean="0"/>
              <a:t>.</a:t>
            </a:r>
          </a:p>
          <a:p>
            <a:r>
              <a:rPr lang="ru-RU" dirty="0"/>
              <a:t>Корзина- все </a:t>
            </a:r>
            <a:r>
              <a:rPr lang="ru-RU" dirty="0" smtClean="0"/>
              <a:t>выброшу.</a:t>
            </a:r>
          </a:p>
          <a:p>
            <a:r>
              <a:rPr lang="ru-RU" dirty="0"/>
              <a:t>Мясорубка –информацию </a:t>
            </a:r>
            <a:r>
              <a:rPr lang="ru-RU" dirty="0" smtClean="0"/>
              <a:t>переработаю.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126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695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3"/>
            <a:ext cx="6336704" cy="3024336"/>
          </a:xfrm>
        </p:spPr>
        <p:txBody>
          <a:bodyPr/>
          <a:lstStyle/>
          <a:p>
            <a:pPr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Если хочешь научиться прыгать – надо прыгать!»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1279671-4A79-4187-8FFB-A7A9F57944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500306"/>
            <a:ext cx="2928958" cy="3928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787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408712" cy="1143000"/>
          </a:xfrm>
        </p:spPr>
        <p:txBody>
          <a:bodyPr/>
          <a:lstStyle/>
          <a:p>
            <a:r>
              <a:rPr lang="ru-RU" sz="4000" b="1" dirty="0"/>
              <a:t>Критическое мышление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2060849"/>
            <a:ext cx="4968552" cy="29523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1571612"/>
            <a:ext cx="535785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Критическим называют мышление, обладающее самостоятельностью, аргументированностью, способностью каждый новый факт подвергать критическому обдумыванию. </a:t>
            </a:r>
          </a:p>
        </p:txBody>
      </p:sp>
    </p:spTree>
    <p:extLst>
      <p:ext uri="{BB962C8B-B14F-4D97-AF65-F5344CB8AC3E}">
        <p14:creationId xmlns="" xmlns:p14="http://schemas.microsoft.com/office/powerpoint/2010/main" val="38728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5918" y="1785926"/>
            <a:ext cx="6900882" cy="4340237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</a:t>
            </a:r>
            <a:r>
              <a:rPr lang="ru-RU" dirty="0" smtClean="0"/>
              <a:t>ритичность – это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-анализ</a:t>
            </a:r>
          </a:p>
          <a:p>
            <a:pPr marL="0" indent="0">
              <a:buNone/>
            </a:pPr>
            <a:r>
              <a:rPr lang="ru-RU" dirty="0"/>
              <a:t>-оценка</a:t>
            </a:r>
          </a:p>
          <a:p>
            <a:pPr marL="0" indent="0">
              <a:buNone/>
            </a:pPr>
            <a:r>
              <a:rPr lang="ru-RU" dirty="0"/>
              <a:t>-суждение</a:t>
            </a:r>
          </a:p>
          <a:p>
            <a:pPr marL="0" indent="0">
              <a:buNone/>
            </a:pPr>
            <a:r>
              <a:rPr lang="ru-RU" dirty="0"/>
              <a:t>- объяснение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err="1"/>
              <a:t>саморегуляция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071546"/>
            <a:ext cx="6972320" cy="1143000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Стадии формирования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критического мышления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071678"/>
            <a:ext cx="4714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Вызов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Осмысление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Рефлексия</a:t>
            </a:r>
          </a:p>
        </p:txBody>
      </p:sp>
    </p:spTree>
    <p:extLst>
      <p:ext uri="{BB962C8B-B14F-4D97-AF65-F5344CB8AC3E}">
        <p14:creationId xmlns="" xmlns:p14="http://schemas.microsoft.com/office/powerpoint/2010/main" val="20405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Парковка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285860"/>
            <a:ext cx="692948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Рефлексивная техника, представляющая собой письменное выражение идей, предложений, вопросов, озарений и выводов учеников.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9832992-4300-4675-AC4C-8C120D45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214686"/>
            <a:ext cx="2609671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40BB1D6-5782-4278-A453-759AF954AD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286124"/>
            <a:ext cx="2214578" cy="2949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3071810"/>
            <a:ext cx="259197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95034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Ромашка </a:t>
            </a:r>
            <a:r>
              <a:rPr lang="ru-RU" dirty="0" err="1" smtClean="0"/>
              <a:t>Блума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 кубик </a:t>
            </a:r>
            <a:r>
              <a:rPr lang="ru-RU" dirty="0" err="1" smtClean="0"/>
              <a:t>Блума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043758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Чтобы детей научить формулировать вопросы используется прием </a:t>
            </a:r>
            <a:r>
              <a:rPr lang="ru-RU" dirty="0" smtClean="0"/>
              <a:t>ромашка </a:t>
            </a:r>
            <a:r>
              <a:rPr lang="ru-RU" dirty="0"/>
              <a:t>вопросов </a:t>
            </a:r>
            <a:r>
              <a:rPr lang="ru-RU" dirty="0" smtClean="0"/>
              <a:t> </a:t>
            </a:r>
            <a:r>
              <a:rPr lang="ru-RU" dirty="0"/>
              <a:t>(ромашка </a:t>
            </a:r>
            <a:r>
              <a:rPr lang="ru-RU" dirty="0" err="1"/>
              <a:t>Блума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643314"/>
            <a:ext cx="3830315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1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63549870"/>
              </p:ext>
            </p:extLst>
          </p:nvPr>
        </p:nvGraphicFramePr>
        <p:xfrm>
          <a:off x="457200" y="274638"/>
          <a:ext cx="8435280" cy="639397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98143"/>
                <a:gridCol w="2974875"/>
                <a:gridCol w="2762262"/>
              </a:tblGrid>
              <a:tr h="889289"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Воспроизведение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Простые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Кто? Когда? Где? Как?</a:t>
                      </a:r>
                      <a:endParaRPr lang="ru-RU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9289"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Уточняющие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ли я понял..?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21477"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можно применить..?</a:t>
                      </a:r>
                    </a:p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можно сделать из..?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9289"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Интерпретационные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Почему?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9289"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Синтез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вопросы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будет, если..?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89289"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/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Оценочные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относитесь ?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35" marR="4572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917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Кубик </a:t>
            </a:r>
            <a:r>
              <a:rPr lang="ru-RU" dirty="0" err="1" smtClean="0"/>
              <a:t>Блума</a:t>
            </a:r>
            <a:endParaRPr lang="ru-RU" dirty="0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398EAB06-4366-47E1-8429-FE0C58CC8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285860"/>
            <a:ext cx="341146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E18EA2C-6D41-4A62-8C0C-B407D9568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1357298"/>
            <a:ext cx="4643470" cy="3457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939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•І•≠в†ж®п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946</TotalTime>
  <Words>153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Па•І•≠в†ж®п4</vt:lpstr>
      <vt:lpstr> Критическое  мышление</vt:lpstr>
      <vt:lpstr>Слайд 2</vt:lpstr>
      <vt:lpstr>Критическое мышление</vt:lpstr>
      <vt:lpstr>Слайд 4</vt:lpstr>
      <vt:lpstr>Стадии формирования  критического мышления</vt:lpstr>
      <vt:lpstr>Парковка</vt:lpstr>
      <vt:lpstr>Ромашка Блума,  кубик Блума</vt:lpstr>
      <vt:lpstr>Слайд 8</vt:lpstr>
      <vt:lpstr>Кубик Блума</vt:lpstr>
      <vt:lpstr>Чемодан, корзина,  мясорубка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развития критического мышления</dc:title>
  <dc:creator>User</dc:creator>
  <cp:lastModifiedBy>Учитель</cp:lastModifiedBy>
  <cp:revision>77</cp:revision>
  <dcterms:created xsi:type="dcterms:W3CDTF">2014-06-11T20:41:28Z</dcterms:created>
  <dcterms:modified xsi:type="dcterms:W3CDTF">2024-03-26T10:29:58Z</dcterms:modified>
</cp:coreProperties>
</file>