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5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63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76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87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7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22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5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92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1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28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08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C363-6F2D-4600-99CA-EDED0C0499A2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B28A-C468-4E74-BC11-D0FBD4DD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4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8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7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6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4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ProFamily</dc:creator>
  <cp:lastModifiedBy>Work</cp:lastModifiedBy>
  <cp:revision>3</cp:revision>
  <dcterms:created xsi:type="dcterms:W3CDTF">2025-10-26T22:31:36Z</dcterms:created>
  <dcterms:modified xsi:type="dcterms:W3CDTF">2025-10-29T08:40:18Z</dcterms:modified>
</cp:coreProperties>
</file>