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E5DD-56E6-49E0-B929-DDCC088AAB2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E516-E627-46DB-9196-D6B8CF666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9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0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9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3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3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3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3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5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C576-BE61-40C5-A311-EF4C2800AED6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580F-AE08-4A1E-865C-BA028AD8F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6"/>
            <a:ext cx="9144000" cy="6110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1814286"/>
            <a:ext cx="4905828" cy="3279321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5529943" y="507093"/>
            <a:ext cx="3614057" cy="219256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ропнгпорпрпорпрпр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6172" y="351397"/>
            <a:ext cx="36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ВНИМАНИЕ, ДЕТИ!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4744" y="722261"/>
            <a:ext cx="3075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28 мая 2022 года в детском доме были организованы мероприятия по безопасности поведения на объектах железнодорожного транспорта в рамках месячники «Осторожность, внимательность и знания – залог безопасности на железной дороге</a:t>
            </a:r>
            <a:r>
              <a:rPr lang="ru-RU" sz="1200" b="1" dirty="0" smtClean="0">
                <a:solidFill>
                  <a:srgbClr val="002060"/>
                </a:solidFill>
              </a:rPr>
              <a:t>!». </a:t>
            </a:r>
            <a:r>
              <a:rPr lang="ru-RU" sz="1200" b="1" dirty="0" smtClean="0">
                <a:solidFill>
                  <a:srgbClr val="002060"/>
                </a:solidFill>
              </a:rPr>
              <a:t>Дети посмотрели видеоролики, видеофильм «Железная дорога, зона повышенной опасности!»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825"/>
            <a:ext cx="3060442" cy="2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2" y="43543"/>
            <a:ext cx="9434592" cy="7068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46" y="1196461"/>
            <a:ext cx="6641738" cy="5109028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6275975" y="725714"/>
            <a:ext cx="3251200" cy="20610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6570" y="213510"/>
            <a:ext cx="525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ДЕТИ, ПОМНИТЕ!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314" y="1422401"/>
            <a:ext cx="272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Железная дорога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место для игр!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studiya_Mu_-_Arkadij_Parovozov_t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14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6950"/>
            <a:ext cx="9144000" cy="7578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45426" y="4741722"/>
            <a:ext cx="419127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Переходите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железнодорожные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пути только в установленных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местах!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171" y="-246742"/>
            <a:ext cx="5283200" cy="4659086"/>
          </a:xfrm>
          <a:prstGeom prst="roundRect">
            <a:avLst/>
          </a:prstGeom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9" y="-100125"/>
            <a:ext cx="5011944" cy="4587254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5592999" y="-396950"/>
            <a:ext cx="3512457" cy="194997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426" y="4412343"/>
            <a:ext cx="3792745" cy="24456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6686" y="5718629"/>
            <a:ext cx="1277257" cy="7837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6226629" y="130629"/>
            <a:ext cx="2289911" cy="1001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ДЕТИ!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5425" y="4412341"/>
            <a:ext cx="3792745" cy="22068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Переходите железнодорожные пути только в разрешенных местах!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-122768"/>
            <a:ext cx="9027886" cy="7224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486" y="1188179"/>
            <a:ext cx="5602514" cy="5130790"/>
          </a:xfrm>
          <a:prstGeom prst="rect">
            <a:avLst/>
          </a:prstGeom>
          <a:effectLst>
            <a:softEdge rad="381000"/>
          </a:effectLst>
          <a:scene3d>
            <a:camera prst="perspectiveFront">
              <a:rot lat="0" lon="0" rev="240000"/>
            </a:camera>
            <a:lightRig rig="threePt" dir="t"/>
          </a:scene3d>
        </p:spPr>
      </p:pic>
      <p:sp>
        <p:nvSpPr>
          <p:cNvPr id="4" name="Овальная выноска 3"/>
          <p:cNvSpPr/>
          <p:nvPr/>
        </p:nvSpPr>
        <p:spPr>
          <a:xfrm>
            <a:off x="1349830" y="-162698"/>
            <a:ext cx="3831770" cy="298626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ДЕТИ!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Проезд на крышах и подножках вагона опасен для жизни!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5424"/>
            <a:ext cx="9143999" cy="7363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5" y="808815"/>
            <a:ext cx="5254171" cy="5729243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5631543" y="767933"/>
            <a:ext cx="3512457" cy="194756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Приближаться к проводам – опасно!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4971" y="0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ДЕТИ, ЗАПОМНИТЕ!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08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0"/>
            <a:ext cx="9144000" cy="6879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123543" cy="376509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7657" y="3765090"/>
            <a:ext cx="3280229" cy="2281476"/>
          </a:xfrm>
          <a:prstGeom prst="roundRect">
            <a:avLst/>
          </a:prstGeom>
          <a:solidFill>
            <a:srgbClr val="D2F7FE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Плеер и железная дорога – несовместимы!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239658" y="250039"/>
            <a:ext cx="3149600" cy="10819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ДЕТИ!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6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5520" y="116114"/>
            <a:ext cx="10186869" cy="6741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44" y="1770743"/>
            <a:ext cx="4571999" cy="390759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158862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07" y="0"/>
            <a:ext cx="938265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115" y="3192313"/>
            <a:ext cx="4609457" cy="3266545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28612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57"/>
            <a:ext cx="9593943" cy="6458857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128140" y="154474"/>
            <a:ext cx="3381828" cy="197394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ДЕТИ!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БУДЬТЕ ОСТОРОЖНЫ!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5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118</Words>
  <Application>Microsoft Office PowerPoint</Application>
  <PresentationFormat>Экран (4:3)</PresentationFormat>
  <Paragraphs>22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Пользователь</cp:lastModifiedBy>
  <cp:revision>79</cp:revision>
  <dcterms:created xsi:type="dcterms:W3CDTF">2017-09-12T10:48:29Z</dcterms:created>
  <dcterms:modified xsi:type="dcterms:W3CDTF">2022-05-31T04:34:00Z</dcterms:modified>
</cp:coreProperties>
</file>