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6A8C-86FC-4C96-A70D-C6DF72B4342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E49D-8D85-4C1D-AE95-5FE865C0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3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6A8C-86FC-4C96-A70D-C6DF72B4342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E49D-8D85-4C1D-AE95-5FE865C0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1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6A8C-86FC-4C96-A70D-C6DF72B4342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E49D-8D85-4C1D-AE95-5FE865C0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2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6A8C-86FC-4C96-A70D-C6DF72B4342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E49D-8D85-4C1D-AE95-5FE865C0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53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6A8C-86FC-4C96-A70D-C6DF72B4342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E49D-8D85-4C1D-AE95-5FE865C0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6A8C-86FC-4C96-A70D-C6DF72B4342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E49D-8D85-4C1D-AE95-5FE865C0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9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6A8C-86FC-4C96-A70D-C6DF72B4342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E49D-8D85-4C1D-AE95-5FE865C0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9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6A8C-86FC-4C96-A70D-C6DF72B4342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E49D-8D85-4C1D-AE95-5FE865C0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4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6A8C-86FC-4C96-A70D-C6DF72B4342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E49D-8D85-4C1D-AE95-5FE865C0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3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6A8C-86FC-4C96-A70D-C6DF72B4342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E49D-8D85-4C1D-AE95-5FE865C0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7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6A8C-86FC-4C96-A70D-C6DF72B4342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E49D-8D85-4C1D-AE95-5FE865C0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2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6A8C-86FC-4C96-A70D-C6DF72B4342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5E49D-8D85-4C1D-AE95-5FE865C0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2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2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6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9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1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9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6632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1224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2023-06-14T18:17:14Z</dcterms:created>
  <dcterms:modified xsi:type="dcterms:W3CDTF">2023-06-15T09:20:48Z</dcterms:modified>
</cp:coreProperties>
</file>