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4" r:id="rId2"/>
  </p:sldMasterIdLst>
  <p:notesMasterIdLst>
    <p:notesMasterId r:id="rId27"/>
  </p:notesMasterIdLst>
  <p:sldIdLst>
    <p:sldId id="282" r:id="rId3"/>
    <p:sldId id="283" r:id="rId4"/>
    <p:sldId id="301" r:id="rId5"/>
    <p:sldId id="302" r:id="rId6"/>
    <p:sldId id="299" r:id="rId7"/>
    <p:sldId id="304" r:id="rId8"/>
    <p:sldId id="307" r:id="rId9"/>
    <p:sldId id="308" r:id="rId10"/>
    <p:sldId id="333" r:id="rId11"/>
    <p:sldId id="305" r:id="rId12"/>
    <p:sldId id="317" r:id="rId13"/>
    <p:sldId id="327" r:id="rId14"/>
    <p:sldId id="313" r:id="rId15"/>
    <p:sldId id="315" r:id="rId16"/>
    <p:sldId id="311" r:id="rId17"/>
    <p:sldId id="319" r:id="rId18"/>
    <p:sldId id="336" r:id="rId19"/>
    <p:sldId id="335" r:id="rId20"/>
    <p:sldId id="337" r:id="rId21"/>
    <p:sldId id="334" r:id="rId22"/>
    <p:sldId id="338" r:id="rId23"/>
    <p:sldId id="339" r:id="rId24"/>
    <p:sldId id="264" r:id="rId25"/>
    <p:sldId id="269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C71AD96-FA56-411D-9D39-80A987920669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D4848E5-0467-4C96-9E4D-1B87CE621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863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14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ADEC65-4689-4D63-BF5F-E9B7323923C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92C77-793E-4097-A620-A680F6B490C3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AE44E-5AE3-4E71-9D07-8AE9357147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6967F-405D-4027-AD62-345D6E094636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E4C95-00F6-4654-8768-B281258E1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253D6-169E-41D7-98ED-51438CE01A05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DA6D-E09B-4FEA-8820-755DCF2BCF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98F74F94-AC9C-49EF-9300-FAD47B937821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5AC27A-E352-46C0-BD24-F88BE5000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2B66D954-1EC7-420C-B4C7-CED001D4D3DA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E166507-0F59-4966-99E6-23C69D922C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E46FA0DD-C7D7-4CB2-839E-9079786F2D11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ABD037-905F-48E6-BCAE-FCE257368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B08414A7-52A6-4C4F-AA93-773D8C69C218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4B9B9C-9665-4780-971E-E7D25EFF8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68BA28A9-4A23-4FC5-83FC-41A27A1741D1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C2FA40-E3FA-4E47-AA7E-7FBE9227B5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0D39FA0C-06BC-4463-8869-F6EE73FA8393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87B4D23-5F04-4D9B-B492-7CFBB4B39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2DB8D964-4C3B-494A-866E-74B42E896FF7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D5B880-6D06-45B8-8C82-09FFC8B57B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543D8846-A7A0-43DF-886E-DEF25157153C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8A51EB-AB4E-4B89-9819-44DC216A8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CD637-FF7E-4A83-B024-15260964523D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2B1A8-5A82-49D7-B552-CB73583013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E9380774-335A-4980-A2D2-C54A9E2B1307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0FF5AC-BADB-4C9E-A873-64FFA99E14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2DA69644-2C52-4E3B-8E20-059DC3B5D47A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8D8546-E7C8-4A44-AAE2-97CDB996FC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3D9ADA4F-670C-4DCD-A4C0-F5F8986AD2F7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0EBE73-4451-457A-8F28-6BD4999D3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0B1A3126-4199-41A1-A391-E846BF133B5B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392C1E-6932-47B6-9819-3EEF20804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18D4E-CB03-4A39-A342-FCD27180BA50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B44D0-BD3E-469E-8A99-CC6227BBF6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205D6-7EE9-48A6-A181-3A15B0952D9A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90F3D-99E1-421B-BF9D-712F14D15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EAFAB-5047-4333-A5AC-08F4BD8BCC97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AE98A-643E-4D86-955C-BA438E97C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B7C4E-E551-4600-A28F-C8A5DD4DE50B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A4E87-8237-4E5D-98B2-BB2A9932B7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029DE-B2D9-45FF-A14B-2D5FC9FAFC6B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81AAF-720C-47F7-B48A-8148130D0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2D319-4552-4CC1-B718-97AC539CCF52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D531A-CBB6-42FD-9690-CE0D20A385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88E83-7FE3-4E33-B640-9E76E8DB3A83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392A7-F2C7-423F-9FAD-F98B2B73A0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4A6641-3AE7-4640-82BE-9CBF0B4715E7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709642-9912-435E-AF08-7E80B3258D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747" r:id="rId8"/>
    <p:sldLayoutId id="2147483746" r:id="rId9"/>
    <p:sldLayoutId id="2147483745" r:id="rId10"/>
    <p:sldLayoutId id="2147483744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6633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BCF3A760-1F57-4328-A11B-F76F8D04FB17}" type="datetime1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Родионова Л.С. МКОУ Октябрьская СОШ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AECA4FC6-0593-4412-BA98-45C1A56905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Documents%20and%20Settings\&#1055;&#1050;\&#1056;&#1072;&#1073;&#1086;&#1095;&#1080;&#1081;%20&#1089;&#1090;&#1086;&#1083;\&#1048;&#1084;&#1103;%20&#1090;&#1074;&#1086;&#1077;%20&#1085;&#1077;&#1080;&#1079;&#1074;&#1077;&#1089;&#1090;&#1085;&#1086;,%20&#1087;&#1086;&#1076;&#1074;&#1080;&#1075;%20&#1090;&#1074;&#1086;&#1081;%20&#1073;&#1077;&#1089;&#1089;&#1084;&#1077;&#1088;&#1090;&#1077;&#1085;\&#1042;&#1099;&#1089;&#1086;&#1094;&#1082;&#1080;&#1081;.mp3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Documents%20and%20Settings\&#1055;&#1050;\&#1056;&#1072;&#1073;&#1086;&#1095;&#1080;&#1081;%20&#1089;&#1090;&#1086;&#1083;\&#1048;&#1084;&#1103;%20&#1090;&#1074;&#1086;&#1077;%20&#1085;&#1077;&#1080;&#1079;&#1074;&#1077;&#1089;&#1090;&#1085;&#1086;,%20&#1087;&#1086;&#1076;&#1074;&#1080;&#1075;%20&#1090;&#1074;&#1086;&#1081;%20&#1073;&#1077;&#1089;&#1089;&#1084;&#1077;&#1088;&#1090;&#1077;&#1085;\&#1042;&#1099;&#1089;&#1086;&#1094;&#1082;&#1080;&#1081;.mp3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Прямоугольник 3"/>
          <p:cNvSpPr>
            <a:spLocks noChangeArrowheads="1"/>
          </p:cNvSpPr>
          <p:nvPr/>
        </p:nvSpPr>
        <p:spPr bwMode="auto">
          <a:xfrm>
            <a:off x="179388" y="1125538"/>
            <a:ext cx="59055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i="1">
                <a:solidFill>
                  <a:schemeClr val="bg1"/>
                </a:solidFill>
                <a:latin typeface="Calibri" pitchFamily="34" charset="0"/>
              </a:rPr>
              <a:t>Имя твое неизвестно, подвиг твой бессмертен</a:t>
            </a:r>
            <a:endParaRPr lang="ru-RU" sz="40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413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i="1" dirty="0" smtClean="0">
                <a:solidFill>
                  <a:srgbClr val="C00000"/>
                </a:solidFill>
              </a:rPr>
              <a:t>И в своей знаменитой могиле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Неизвестный положен солдат</a:t>
            </a:r>
          </a:p>
        </p:txBody>
      </p:sp>
      <p:pic>
        <p:nvPicPr>
          <p:cNvPr id="62466" name="Picture 2" descr="https://upload.wikimedia.org/wikipedia/ru/d/dd/%D0%A4%D0%BE%D1%82%D0%BE20_Vdoven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33186"/>
            <a:ext cx="7345312" cy="525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5778" name="Picture 2" descr="https://upload.wikimedia.org/wikipedia/commons/thumb/7/7b/Tomb_of_the_Unknown_Soldier_%28Moscow%2C_2004%29.jpg/1280px-Tomb_of_the_Unknown_Soldier_%28Moscow%2C_2004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6562" name="Picture 2" descr="Накануне 9 Мая инвалиды-колясочники пронесут по Москве Вечный огонь НЕ ИНВАЛИД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7586" name="Picture 3" descr="Вопрос октября - Страница 4 -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9634" name="Picture 2" descr="Вечный огонь вернулся на могилу Неизвестного солдата Новости Росс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7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7175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0659" name="Rectangle 1"/>
          <p:cNvSpPr>
            <a:spLocks noChangeArrowheads="1"/>
          </p:cNvSpPr>
          <p:nvPr/>
        </p:nvSpPr>
        <p:spPr bwMode="auto">
          <a:xfrm>
            <a:off x="4679950" y="5287963"/>
            <a:ext cx="44640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Куда б ни шёл, ни ехал ты, </a:t>
            </a:r>
            <a:endParaRPr lang="ru-RU" sz="2400" b="1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Но здесь остановись, </a:t>
            </a:r>
            <a:endParaRPr lang="ru-RU" sz="2400" b="1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Могиле этой дорогой </a:t>
            </a:r>
            <a:endParaRPr lang="ru-RU" sz="2400" b="1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Всем сердцем поклонись. </a:t>
            </a:r>
            <a:endParaRPr lang="ru-RU" sz="2400" b="1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4754" name="Picture 2" descr="https://upload.wikimedia.org/wikipedia/commons/thumb/2/2b/Changing_the_guards_kremlin.JPG/1280px-Changing_the_guards_kreml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dostup1.ru/netcat_files/Image/2012/05/05/IMG_84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15888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http://ic.pics.livejournal.com/gnorik/45266795/3207/3207_9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5450" y="2349500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http://chel.mk.ru/upload/entities/2015/05/09/articlesImages/image/73/3e/4e/37/8829242_92542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973388"/>
            <a:ext cx="45243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4572000" y="404813"/>
            <a:ext cx="4032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FFC000"/>
                </a:solidFill>
                <a:latin typeface="Georgia" pitchFamily="18" charset="0"/>
                <a:ea typeface="Cordia New"/>
                <a:cs typeface="Cordia New"/>
              </a:rPr>
              <a:t>Всероссийская </a:t>
            </a:r>
          </a:p>
          <a:p>
            <a:pPr algn="ctr"/>
            <a:r>
              <a:rPr lang="ru-RU" sz="3600" b="1">
                <a:solidFill>
                  <a:srgbClr val="FFC000"/>
                </a:solidFill>
                <a:latin typeface="Georgia" pitchFamily="18" charset="0"/>
                <a:ea typeface="Cordia New"/>
                <a:cs typeface="Cordia New"/>
              </a:rPr>
              <a:t>Вахта Памяти</a:t>
            </a:r>
          </a:p>
        </p:txBody>
      </p:sp>
    </p:spTree>
    <p:extLst>
      <p:ext uri="{BB962C8B-B14F-4D97-AF65-F5344CB8AC3E}">
        <p14:creationId xmlns:p14="http://schemas.microsoft.com/office/powerpoint/2010/main" val="3653460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http://aktualno.ru/upload/fast_upload/site/20140418/20140418023241_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8" y="177800"/>
            <a:ext cx="6096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4076700"/>
            <a:ext cx="33607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7175" y="419100"/>
            <a:ext cx="3633788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http://prospekt45.ru/uploads/kfiles/images/poisk2014_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3141663"/>
            <a:ext cx="5402262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1823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miamir.ru/newsimages/062016/news1466176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3" y="227013"/>
            <a:ext cx="4262437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 descr="http://vestiural.com/set/top/0048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8488" y="198438"/>
            <a:ext cx="46672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http://chelyabinsk.bezformata.ru/content/image1128805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3068638"/>
            <a:ext cx="523875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2066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4" descr="Открытка-анимация к 9 М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0"/>
            <a:ext cx="536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Григорий </a:t>
            </a:r>
            <a:r>
              <a:rPr lang="ru-RU" sz="3200" b="1" dirty="0" err="1" smtClean="0"/>
              <a:t>Ивойлов</a:t>
            </a:r>
            <a:r>
              <a:rPr lang="ru-RU" sz="3200" b="1" dirty="0" smtClean="0"/>
              <a:t> </a:t>
            </a:r>
            <a:r>
              <a:rPr lang="ru-RU" sz="3200" dirty="0" smtClean="0"/>
              <a:t>– участник ВОВ. Пропал без вести.</a:t>
            </a:r>
            <a:endParaRPr lang="ru-RU" sz="3200" dirty="0"/>
          </a:p>
        </p:txBody>
      </p:sp>
      <p:pic>
        <p:nvPicPr>
          <p:cNvPr id="1030" name="Picture 6" descr="Поисковики нашли место гибели пропавшего на фронте саратов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437662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328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Поисковики нашли место гибели пропавшего на фронте саратов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192688" cy="61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475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057" y="404664"/>
            <a:ext cx="8229600" cy="1143000"/>
          </a:xfrm>
        </p:spPr>
        <p:txBody>
          <a:bodyPr/>
          <a:lstStyle/>
          <a:p>
            <a:r>
              <a:rPr lang="ru-RU" sz="3200" dirty="0"/>
              <a:t>Братская могила на Воскресенском кладбище в Саратове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3074" name="Picture 2" descr="voskresenskoe-saratov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66207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53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4994" name="Picture 2" descr="Вечный Огонь..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344"/>
            <a:ext cx="9144000" cy="700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vvo4"/>
          <p:cNvPicPr>
            <a:picLocks noChangeAspect="1" noChangeArrowheads="1"/>
          </p:cNvPicPr>
          <p:nvPr/>
        </p:nvPicPr>
        <p:blipFill>
          <a:blip r:embed="rId5" cstate="print"/>
          <a:srcRect l="2751" t="23817" r="1962" b="5638"/>
          <a:stretch>
            <a:fillRect/>
          </a:stretch>
        </p:blipFill>
        <p:spPr bwMode="auto">
          <a:xfrm>
            <a:off x="0" y="5445125"/>
            <a:ext cx="291623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Метроном - Отсчёт минуты молчания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0032" y="1628800"/>
            <a:ext cx="808856" cy="808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3970" name="Picture 2" descr="9 Мая Память и Слава Героям анимаш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40313" y="3811588"/>
            <a:ext cx="4103687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Всех тех, кто Родину твою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Закрыл своей спиной,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Живущий, помни! И сейчас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Отдай поклон земной.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Постой у Вечного огня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 сам себя спроси,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 что для Родины своей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Конкретно сделал ты?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567526"/>
            <a:ext cx="4788024" cy="307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2" descr="В России сегодня День памяти и скорби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222488"/>
            <a:ext cx="5700464" cy="3206511"/>
          </a:xfr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8370" name="Picture 4" descr="Могила Неизвестного солдата : Волгоградское областное отделение РГ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Высоцкий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3850" y="5732463"/>
            <a:ext cx="304800" cy="3048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9394" name="Picture 6" descr="Фотографии автора :: Merlu :: Клуб Foto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Весь В.С. Высоцкий. С любовью к творчеству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 descr="Международный реестр мемориалов, кладбищ, воинских захоронений, братских могил: Мемориал - Братская могила советских воинов в г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609138" cy="714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 descr="Россия достопримечательности и города Братская могила советских воинов КУРСКАЯ ОБЛАСТЬ БЕЛОВСКИЙ РАЙОН ИЛЕК OutdoorsPHOTO - Фот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564688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8" descr="Новый Калининград.Ru - Нестеровский район - пос. Чистые пруды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631363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Международный реестр мемориалов, кладбищ, воинских захоронен…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756775" cy="739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Высоцки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913" y="71008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4514" name="Picture 2" descr="Подлинная история создания мемориала Могилы Hеизвестного Солдата и Вечного огня - Калейдоско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404813"/>
            <a:ext cx="908843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3490" name="Picture 2" descr="Ъ - День в истории: 3 декабр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38" y="115888"/>
            <a:ext cx="9177338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396536" cy="4896544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i="1" dirty="0"/>
              <a:t>«… 2 декабря 1966 года, в 14 часов 30 минут, останки одного из покоящихся в братской могиле воинов поместили в гроб, увитый оранжево-черной лентой. Молодые солдаты, стоявшие в почетном карауле, сменялись каждые два часа весь вечер, всю ночь и утро следующего дня. 3 декабря в 11 часов 45 минут гроб установили на открытую машину, которая двинулась по Ленинградскому шоссе к Москве. </a:t>
            </a:r>
            <a:r>
              <a:rPr lang="ru-RU" sz="2000" i="1" dirty="0" smtClean="0"/>
              <a:t>На </a:t>
            </a:r>
            <a:r>
              <a:rPr lang="ru-RU" sz="2000" i="1" dirty="0"/>
              <a:t>Манежной площади состоялся митинг, и гроб с </a:t>
            </a:r>
            <a:r>
              <a:rPr lang="ru-RU" sz="2000" i="1" dirty="0" smtClean="0"/>
              <a:t>останкам Неизвестного солдата под </a:t>
            </a:r>
            <a:r>
              <a:rPr lang="ru-RU" sz="2000" i="1" dirty="0"/>
              <a:t>артиллерийский залп был опушен в </a:t>
            </a:r>
            <a:r>
              <a:rPr lang="ru-RU" sz="2000" i="1" dirty="0" smtClean="0"/>
              <a:t>могилу</a:t>
            </a:r>
            <a:r>
              <a:rPr lang="ru-RU" sz="2000" i="1" dirty="0"/>
              <a:t>»</a:t>
            </a:r>
            <a:r>
              <a:rPr lang="ru-RU" sz="2000" dirty="0"/>
              <a:t>.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428189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154</Words>
  <Application>Microsoft Office PowerPoint</Application>
  <PresentationFormat>Экран (4:3)</PresentationFormat>
  <Paragraphs>13</Paragraphs>
  <Slides>24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«… 2 декабря 1966 года, в 14 часов 30 минут, останки одного из покоящихся в братской могиле воинов поместили в гроб, увитый оранжево-черной лентой. Молодые солдаты, стоявшие в почетном карауле, сменялись каждые два часа весь вечер, всю ночь и утро следующего дня. 3 декабря в 11 часов 45 минут гроб установили на открытую машину, которая двинулась по Ленинградскому шоссе к Москве. На Манежной площади состоялся митинг, и гроб с останкам Неизвестного солдата под артиллерийский залп был опушен в могилу». </vt:lpstr>
      <vt:lpstr>И в своей знаменитой могиле Неизвестный положен солдат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Григорий Ивойлов – участник ВОВ. Пропал без вести.</vt:lpstr>
      <vt:lpstr>Презентация PowerPoint</vt:lpstr>
      <vt:lpstr>Братская могила на Воскресенском кладбище в Саратове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</dc:title>
  <dc:subject> Имя твое неизвестно, подвиг твой бессмертен </dc:subject>
  <dc:creator>Родионова Любовь</dc:creator>
  <cp:keywords>неизвестный солдат память</cp:keywords>
  <cp:lastModifiedBy>Алия</cp:lastModifiedBy>
  <cp:revision>72</cp:revision>
  <dcterms:created xsi:type="dcterms:W3CDTF">2014-10-28T15:04:53Z</dcterms:created>
  <dcterms:modified xsi:type="dcterms:W3CDTF">2020-12-02T21:39:56Z</dcterms:modified>
</cp:coreProperties>
</file>