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82" r:id="rId2"/>
    <p:sldId id="275" r:id="rId3"/>
    <p:sldId id="274" r:id="rId4"/>
    <p:sldId id="263" r:id="rId5"/>
    <p:sldId id="264" r:id="rId6"/>
    <p:sldId id="277" r:id="rId7"/>
    <p:sldId id="276" r:id="rId8"/>
    <p:sldId id="257" r:id="rId9"/>
    <p:sldId id="280" r:id="rId10"/>
    <p:sldId id="258" r:id="rId11"/>
    <p:sldId id="259" r:id="rId12"/>
    <p:sldId id="261" r:id="rId13"/>
    <p:sldId id="266" r:id="rId14"/>
    <p:sldId id="267" r:id="rId15"/>
    <p:sldId id="284" r:id="rId16"/>
    <p:sldId id="283" r:id="rId17"/>
    <p:sldId id="268" r:id="rId18"/>
    <p:sldId id="269" r:id="rId19"/>
    <p:sldId id="279" r:id="rId20"/>
    <p:sldId id="270" r:id="rId21"/>
    <p:sldId id="281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32" autoAdjust="0"/>
    <p:restoredTop sz="94681" autoAdjust="0"/>
  </p:normalViewPr>
  <p:slideViewPr>
    <p:cSldViewPr>
      <p:cViewPr>
        <p:scale>
          <a:sx n="100" d="100"/>
          <a:sy n="100" d="100"/>
        </p:scale>
        <p:origin x="534" y="12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F7578-8AF8-45E7-AF93-C279A8ACDCAC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75CCA-11D2-4C74-83A9-91626FE91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5CCA-11D2-4C74-83A9-91626FE91C3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75CCA-11D2-4C74-83A9-91626FE91C3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2162-0841-4678-AA95-E47B0A73E39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FA75-4764-4841-B2B7-28A7BECA6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2162-0841-4678-AA95-E47B0A73E39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FA75-4764-4841-B2B7-28A7BECA6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2162-0841-4678-AA95-E47B0A73E39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FA75-4764-4841-B2B7-28A7BECA6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2162-0841-4678-AA95-E47B0A73E39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FA75-4764-4841-B2B7-28A7BECA6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2162-0841-4678-AA95-E47B0A73E39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FA75-4764-4841-B2B7-28A7BECA6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2162-0841-4678-AA95-E47B0A73E39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FA75-4764-4841-B2B7-28A7BECA6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2162-0841-4678-AA95-E47B0A73E39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FA75-4764-4841-B2B7-28A7BECA6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2162-0841-4678-AA95-E47B0A73E39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FA75-4764-4841-B2B7-28A7BECA6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2162-0841-4678-AA95-E47B0A73E39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FA75-4764-4841-B2B7-28A7BECA6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2162-0841-4678-AA95-E47B0A73E39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FA75-4764-4841-B2B7-28A7BECA6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2162-0841-4678-AA95-E47B0A73E39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6FA75-4764-4841-B2B7-28A7BECA6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F2162-0841-4678-AA95-E47B0A73E395}" type="datetimeFigureOut">
              <a:rPr lang="ru-RU" smtClean="0"/>
              <a:pPr/>
              <a:t>17.10.2014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6FA75-4764-4841-B2B7-28A7BECA64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trips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89;&#1072;&#1076;%20&#8470;4\&#1084;&#1086;&#1088;&#1089;&#1082;&#1072;&#1103;%20&#1084;&#1072;&#1083;&#1099;&#1096;&#1082;&#1072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ПРОЕКТ</a:t>
            </a:r>
            <a:b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Monotype Corsiva" pitchFamily="66" charset="0"/>
              </a:rPr>
              <a:t>«Русская изба»</a:t>
            </a:r>
            <a:endParaRPr lang="ru-RU" sz="7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486680" cy="17526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МДОУ детский сад №4</a:t>
            </a:r>
          </a:p>
          <a:p>
            <a:pPr algn="l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     Руководитель проекта воспитатель </a:t>
            </a:r>
          </a:p>
          <a:p>
            <a:pPr algn="l"/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                      Сергеева Ирина Александровна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морская малышк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143636" y="6000768"/>
            <a:ext cx="304800" cy="304800"/>
          </a:xfrm>
          <a:prstGeom prst="rect">
            <a:avLst/>
          </a:prstGeom>
        </p:spPr>
      </p:pic>
      <p:pic>
        <p:nvPicPr>
          <p:cNvPr id="1026" name="Picture 2" descr="G:\сад 4\IMG_32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3048127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G:\сад 4\IMG_3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6893" y="0"/>
            <a:ext cx="2667107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G:\сад 4\IMG_3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18493"/>
            <a:ext cx="3786182" cy="283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F:\сад 4\IMG_3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" y="0"/>
            <a:ext cx="9144058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786050" y="6429372"/>
            <a:ext cx="4429156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Почаёвничаем!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F:\сад 4\IMG_3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14685"/>
            <a:ext cx="4214842" cy="3160989"/>
          </a:xfrm>
          <a:prstGeom prst="rect">
            <a:avLst/>
          </a:prstGeom>
          <a:noFill/>
        </p:spPr>
      </p:pic>
      <p:pic>
        <p:nvPicPr>
          <p:cNvPr id="3" name="Picture 19" descr="F:\сад 4\IMG_3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5732" y="928670"/>
            <a:ext cx="4476983" cy="335758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429124" y="214290"/>
            <a:ext cx="4500594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Сказочный берестяной кузовок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F:\сад 4\IMG_3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429552" cy="5571912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142852"/>
            <a:ext cx="8572560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Украшение избы: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занавески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вышитые гладью.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:\сад 4\IMG_32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3175"/>
            <a:ext cx="8286808" cy="6214825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0"/>
            <a:ext cx="8572560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Красавец шкаф с посудой.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:\сад 4\IMG_32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7858180" cy="589336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142852"/>
            <a:ext cx="8572560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Старинные часы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сад 4\IMG_3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071546"/>
            <a:ext cx="7061200" cy="529566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85720" y="142852"/>
            <a:ext cx="8572560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Радиола просто диво!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сад 4\IMG_3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18232"/>
            <a:ext cx="7786710" cy="583976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142976" y="357166"/>
            <a:ext cx="6572296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Обувь для любой погоды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F:\сад 4\IMG_3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215370" cy="616124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071670" y="214290"/>
            <a:ext cx="4429156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Люлечка для младенца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F:\сад 4\IMG_3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52"/>
            <a:ext cx="7858180" cy="589336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714348" y="6215082"/>
            <a:ext cx="7643866" cy="5000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Вот бы  на таких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прялках 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попрясть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!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42" y="0"/>
            <a:ext cx="6500858" cy="5000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Экологически чистая глиняная посуда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F:\сад 4\IMG_3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878" y="500042"/>
            <a:ext cx="7810910" cy="5857916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928794" y="142852"/>
            <a:ext cx="5286412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Санки прямо загляденье!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сад 4\IMG_3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7239377" cy="5429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428728" y="214290"/>
            <a:ext cx="642942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Красный угол со старинными иконами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 descr="F:\сад 4\IMG_32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285728"/>
            <a:ext cx="8191929" cy="6143668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428728" y="214290"/>
            <a:ext cx="6429420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Поводу пойдем, коромысла мы возьмем!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сад 4\IMG_3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85720" y="0"/>
            <a:ext cx="8572560" cy="85723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Приходите в гости к нам, будем очень рады Вам!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357430"/>
            <a:ext cx="8389879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сад 4\IMG_3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857232"/>
            <a:ext cx="7715654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643998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Хороша кашка в чугунках из русской печи, да блинчики со сковородочки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F:\сад 4\IMG_3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084" y="428604"/>
            <a:ext cx="7906163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428728" y="214290"/>
            <a:ext cx="6429420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Красивый угол со старинными иконами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214290"/>
            <a:ext cx="8643998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Хороша кашка в чугунках из русской печи, да блинчики со сковородочки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F:\сад 4\IMG_3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52"/>
            <a:ext cx="7906161" cy="5929353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428728" y="6215082"/>
            <a:ext cx="6429420" cy="5000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Тушилка  под  угли 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200" b="1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для 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самовара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F:\сад 4\IMG_3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620398" cy="5715040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428860" y="285728"/>
            <a:ext cx="4214842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Печки - лавочки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:\сад 4\IMG_3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14422"/>
            <a:ext cx="7358114" cy="5518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14282" y="214290"/>
            <a:ext cx="8358246" cy="6429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Эх, замочим бельишко в ушате и постираем в корыте!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сад 4\IMG_3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375"/>
            <a:ext cx="7810521" cy="5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857620" y="285728"/>
            <a:ext cx="5000660" cy="5000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Полка с кухонной  утварью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F:\сад 4\IMG_3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9"/>
            <a:ext cx="4714876" cy="3535997"/>
          </a:xfrm>
          <a:prstGeom prst="rect">
            <a:avLst/>
          </a:prstGeom>
          <a:noFill/>
        </p:spPr>
      </p:pic>
      <p:pic>
        <p:nvPicPr>
          <p:cNvPr id="3" name="Picture 11" descr="F:\сад 4\IMG_3220.JPG"/>
          <p:cNvPicPr>
            <a:picLocks noChangeAspect="1" noChangeArrowheads="1"/>
          </p:cNvPicPr>
          <p:nvPr/>
        </p:nvPicPr>
        <p:blipFill>
          <a:blip r:embed="rId3" cstate="print"/>
          <a:srcRect l="6484"/>
          <a:stretch>
            <a:fillRect/>
          </a:stretch>
        </p:blipFill>
        <p:spPr bwMode="auto">
          <a:xfrm>
            <a:off x="0" y="2928934"/>
            <a:ext cx="5151238" cy="3929066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5214942" y="5715016"/>
            <a:ext cx="3714776" cy="78581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Рукомойник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с вышитым полотенцем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8" y="214290"/>
            <a:ext cx="3214710" cy="114300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Ай, да полка  просто диво!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152</Words>
  <Application>Microsoft Office PowerPoint</Application>
  <PresentationFormat>Экран (4:3)</PresentationFormat>
  <Paragraphs>31</Paragraphs>
  <Slides>22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ПРОЕКТ «Русская изба»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20</cp:revision>
  <dcterms:created xsi:type="dcterms:W3CDTF">2013-06-08T09:00:22Z</dcterms:created>
  <dcterms:modified xsi:type="dcterms:W3CDTF">2014-10-17T12:23:08Z</dcterms:modified>
</cp:coreProperties>
</file>