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tags/tag14.xml" ContentType="application/vnd.openxmlformats-officedocument.presentationml.tag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tags/tag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без заголовка" id="{57B2C3CE-C3EC-4DD3-A57D-FA76A4DC2BB6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9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41" d="100"/>
          <a:sy n="41" d="100"/>
        </p:scale>
        <p:origin x="-132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71591B-85BF-4E0D-8EC5-8A695664F71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9B628F9-94FE-429D-B4B4-014A2DC283DC}">
      <dgm:prSet/>
      <dgm:spPr/>
      <dgm:t>
        <a:bodyPr/>
        <a:lstStyle/>
        <a:p>
          <a:pPr rtl="0"/>
          <a:r>
            <a:rPr lang="ru-RU" dirty="0" smtClean="0"/>
            <a:t>Тема: «За здоровьем в детский сад»</a:t>
          </a:r>
          <a:endParaRPr lang="ru-RU" dirty="0"/>
        </a:p>
      </dgm:t>
    </dgm:pt>
    <dgm:pt modelId="{6B0A950E-4CCE-4163-B4C4-F71CF95AAD53}" type="parTrans" cxnId="{5ADF0926-93DD-46FA-9BAC-6F3FE594E68E}">
      <dgm:prSet/>
      <dgm:spPr/>
      <dgm:t>
        <a:bodyPr/>
        <a:lstStyle/>
        <a:p>
          <a:endParaRPr lang="ru-RU"/>
        </a:p>
      </dgm:t>
    </dgm:pt>
    <dgm:pt modelId="{9F263FB0-2FE3-44B1-A74C-ADAD1F80EFC7}" type="sibTrans" cxnId="{5ADF0926-93DD-46FA-9BAC-6F3FE594E68E}">
      <dgm:prSet/>
      <dgm:spPr/>
      <dgm:t>
        <a:bodyPr/>
        <a:lstStyle/>
        <a:p>
          <a:endParaRPr lang="ru-RU"/>
        </a:p>
      </dgm:t>
    </dgm:pt>
    <dgm:pt modelId="{A0619B42-D6E1-494F-BC9C-F4C13DF91147}" type="pres">
      <dgm:prSet presAssocID="{A971591B-85BF-4E0D-8EC5-8A695664F71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33E103B-47A2-45DB-9662-9CFFB844CB51}" type="pres">
      <dgm:prSet presAssocID="{69B628F9-94FE-429D-B4B4-014A2DC283D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DF0926-93DD-46FA-9BAC-6F3FE594E68E}" srcId="{A971591B-85BF-4E0D-8EC5-8A695664F71D}" destId="{69B628F9-94FE-429D-B4B4-014A2DC283DC}" srcOrd="0" destOrd="0" parTransId="{6B0A950E-4CCE-4163-B4C4-F71CF95AAD53}" sibTransId="{9F263FB0-2FE3-44B1-A74C-ADAD1F80EFC7}"/>
    <dgm:cxn modelId="{6DE5426E-0751-4834-B379-C6AC0C5BADC9}" type="presOf" srcId="{69B628F9-94FE-429D-B4B4-014A2DC283DC}" destId="{833E103B-47A2-45DB-9662-9CFFB844CB51}" srcOrd="0" destOrd="0" presId="urn:microsoft.com/office/officeart/2005/8/layout/vList2"/>
    <dgm:cxn modelId="{F3947FF6-1BC8-4AF4-87C8-EDE7A4CEF67C}" type="presOf" srcId="{A971591B-85BF-4E0D-8EC5-8A695664F71D}" destId="{A0619B42-D6E1-494F-BC9C-F4C13DF91147}" srcOrd="0" destOrd="0" presId="urn:microsoft.com/office/officeart/2005/8/layout/vList2"/>
    <dgm:cxn modelId="{DD85DA81-BD71-4E9C-A7EA-A13F6817A202}" type="presParOf" srcId="{A0619B42-D6E1-494F-BC9C-F4C13DF91147}" destId="{833E103B-47A2-45DB-9662-9CFFB844CB51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FA8FF3-44DD-4E37-9D9E-1E63017FC5E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F159E6-7922-4B1E-8556-E92F5DC285BE}">
      <dgm:prSet/>
      <dgm:spPr/>
      <dgm:t>
        <a:bodyPr/>
        <a:lstStyle/>
        <a:p>
          <a:pPr rtl="0"/>
          <a:r>
            <a:rPr lang="ru-RU" dirty="0" smtClean="0"/>
            <a:t>   Здоровье – это базовая ценность и необходимое условие полноценного психического, физического и социального развития ребенка. Не создав фундамент здоровья в дошкольном детстве, трудно сформировать здоровье в будущем.</a:t>
          </a:r>
          <a:endParaRPr lang="ru-RU" dirty="0"/>
        </a:p>
      </dgm:t>
    </dgm:pt>
    <dgm:pt modelId="{E75C390D-3189-4535-92BB-D2F689AEB229}" type="parTrans" cxnId="{260E1C69-25F4-460B-8613-30CB6162A101}">
      <dgm:prSet/>
      <dgm:spPr/>
      <dgm:t>
        <a:bodyPr/>
        <a:lstStyle/>
        <a:p>
          <a:endParaRPr lang="ru-RU"/>
        </a:p>
      </dgm:t>
    </dgm:pt>
    <dgm:pt modelId="{ED15D93F-0BD3-4DF3-B2B6-817C63E25120}" type="sibTrans" cxnId="{260E1C69-25F4-460B-8613-30CB6162A101}">
      <dgm:prSet/>
      <dgm:spPr/>
      <dgm:t>
        <a:bodyPr/>
        <a:lstStyle/>
        <a:p>
          <a:endParaRPr lang="ru-RU"/>
        </a:p>
      </dgm:t>
    </dgm:pt>
    <dgm:pt modelId="{8EB65C5C-2CBC-4CA1-83A1-D59FF450EDF2}" type="pres">
      <dgm:prSet presAssocID="{F9FA8FF3-44DD-4E37-9D9E-1E63017FC5E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8C5BC1-81BB-408F-ADE8-94E4822B37CF}" type="pres">
      <dgm:prSet presAssocID="{97F159E6-7922-4B1E-8556-E92F5DC285B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924AFD3-5256-4E0B-B6B7-989C5EC111CC}" type="presOf" srcId="{97F159E6-7922-4B1E-8556-E92F5DC285BE}" destId="{9D8C5BC1-81BB-408F-ADE8-94E4822B37CF}" srcOrd="0" destOrd="0" presId="urn:microsoft.com/office/officeart/2005/8/layout/vList2"/>
    <dgm:cxn modelId="{260E1C69-25F4-460B-8613-30CB6162A101}" srcId="{F9FA8FF3-44DD-4E37-9D9E-1E63017FC5E9}" destId="{97F159E6-7922-4B1E-8556-E92F5DC285BE}" srcOrd="0" destOrd="0" parTransId="{E75C390D-3189-4535-92BB-D2F689AEB229}" sibTransId="{ED15D93F-0BD3-4DF3-B2B6-817C63E25120}"/>
    <dgm:cxn modelId="{1DAFB569-FBC1-4E42-8680-5365363FC3FD}" type="presOf" srcId="{F9FA8FF3-44DD-4E37-9D9E-1E63017FC5E9}" destId="{8EB65C5C-2CBC-4CA1-83A1-D59FF450EDF2}" srcOrd="0" destOrd="0" presId="urn:microsoft.com/office/officeart/2005/8/layout/vList2"/>
    <dgm:cxn modelId="{A4A69496-407C-44E0-A2F8-BBD36E36A2D0}" type="presParOf" srcId="{8EB65C5C-2CBC-4CA1-83A1-D59FF450EDF2}" destId="{9D8C5BC1-81BB-408F-ADE8-94E4822B37C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3E103B-47A2-45DB-9662-9CFFB844CB51}">
      <dsp:nvSpPr>
        <dsp:cNvPr id="0" name=""/>
        <dsp:cNvSpPr/>
      </dsp:nvSpPr>
      <dsp:spPr>
        <a:xfrm>
          <a:off x="0" y="132288"/>
          <a:ext cx="6616824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Тема: «За здоровьем в детский сад»</a:t>
          </a:r>
          <a:endParaRPr lang="ru-RU" sz="3100" kern="1200" dirty="0"/>
        </a:p>
      </dsp:txBody>
      <dsp:txXfrm>
        <a:off x="0" y="132288"/>
        <a:ext cx="6616824" cy="74353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D8C5BC1-81BB-408F-ADE8-94E4822B37CF}">
      <dsp:nvSpPr>
        <dsp:cNvPr id="0" name=""/>
        <dsp:cNvSpPr/>
      </dsp:nvSpPr>
      <dsp:spPr>
        <a:xfrm>
          <a:off x="0" y="187037"/>
          <a:ext cx="8640960" cy="1570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   Здоровье – это базовая ценность и необходимое условие полноценного психического, физического и социального развития ребенка. Не создав фундамент здоровья в дошкольном детстве, трудно сформировать здоровье в будущем.</a:t>
          </a:r>
          <a:endParaRPr lang="ru-RU" sz="2200" kern="1200" dirty="0"/>
        </a:p>
      </dsp:txBody>
      <dsp:txXfrm>
        <a:off x="0" y="187037"/>
        <a:ext cx="8640960" cy="15701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CBF6-3736-4CE6-837C-D08E3E795026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8212-D765-4A99-9CED-E4FCC42E4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CBF6-3736-4CE6-837C-D08E3E795026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8212-D765-4A99-9CED-E4FCC42E4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CBF6-3736-4CE6-837C-D08E3E795026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8212-D765-4A99-9CED-E4FCC42E443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CBF6-3736-4CE6-837C-D08E3E795026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8212-D765-4A99-9CED-E4FCC42E44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CBF6-3736-4CE6-837C-D08E3E795026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8212-D765-4A99-9CED-E4FCC42E4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CBF6-3736-4CE6-837C-D08E3E795026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8212-D765-4A99-9CED-E4FCC42E44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CBF6-3736-4CE6-837C-D08E3E795026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8212-D765-4A99-9CED-E4FCC42E4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CBF6-3736-4CE6-837C-D08E3E795026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8212-D765-4A99-9CED-E4FCC42E4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CBF6-3736-4CE6-837C-D08E3E795026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8212-D765-4A99-9CED-E4FCC42E44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CBF6-3736-4CE6-837C-D08E3E795026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8212-D765-4A99-9CED-E4FCC42E44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ECBF6-3736-4CE6-837C-D08E3E795026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38212-D765-4A99-9CED-E4FCC42E44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F3ECBF6-3736-4CE6-837C-D08E3E795026}" type="datetimeFigureOut">
              <a:rPr lang="ru-RU" smtClean="0"/>
              <a:pPr/>
              <a:t>18.01.2017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2838212-D765-4A99-9CED-E4FCC42E44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1.xml"/><Relationship Id="rId7" Type="http://schemas.openxmlformats.org/officeDocument/2006/relationships/diagramQuickStyle" Target="../diagrams/quickStyle1.xml"/><Relationship Id="rId2" Type="http://schemas.openxmlformats.org/officeDocument/2006/relationships/audio" Target="file:///F:\&#1055;&#1056;&#1045;&#1047;&#1045;&#1053;&#1058;&#1040;&#1062;&#1048;&#1071;\spokojnaya_nezhnaya_krasivaya_muzyka_-_dlya_prezentacii_kuratora_(xMusic.me).mp3" TargetMode="External"/><Relationship Id="rId1" Type="http://schemas.openxmlformats.org/officeDocument/2006/relationships/tags" Target="../tags/tag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pokojnaya_nezhnaya_krasivaya_muzyka_-_dlya_prezentacii_kuratora_(xMusic.me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285728" cy="285728"/>
          </a:xfrm>
          <a:prstGeom prst="rect">
            <a:avLst/>
          </a:prstGeom>
        </p:spPr>
      </p:pic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3717654009"/>
              </p:ext>
            </p:extLst>
          </p:nvPr>
        </p:nvGraphicFramePr>
        <p:xfrm>
          <a:off x="1187624" y="1844824"/>
          <a:ext cx="6616824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63888" y="3501008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Отчет по «Здоровому образу жизни» подготовили воспитатели мл. группы № 2</a:t>
            </a:r>
          </a:p>
          <a:p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Грачёва Тамара Анатольевна</a:t>
            </a:r>
          </a:p>
          <a:p>
            <a:r>
              <a:rPr lang="ru-RU" sz="20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                Сергеева Ирина Александровна</a:t>
            </a:r>
            <a:endParaRPr lang="ru-RU" sz="2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		            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2016 </a:t>
            </a:r>
            <a:r>
              <a:rPr lang="ru-RU" sz="2000" b="1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2309"/>
            <a:ext cx="2887373" cy="2138920"/>
          </a:xfrm>
          <a:prstGeom prst="roundRect">
            <a:avLst>
              <a:gd name="adj" fmla="val 8594"/>
            </a:avLst>
          </a:prstGeom>
          <a:ln/>
          <a:ex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Прямоугольник 2"/>
          <p:cNvSpPr/>
          <p:nvPr/>
        </p:nvSpPr>
        <p:spPr>
          <a:xfrm>
            <a:off x="869311" y="404664"/>
            <a:ext cx="73965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МДОУ детский сад № 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4048499525"/>
      </p:ext>
    </p:extLst>
  </p:cSld>
  <p:clrMapOvr>
    <a:masterClrMapping/>
  </p:clrMapOvr>
  <p:transition spd="slow" advClick="0" advTm="1586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4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Graphic spid="10" grpId="0">
        <p:bldAsOne/>
      </p:bldGraphic>
      <p:bldP spid="9" grpId="0"/>
      <p:bldP spid="3" grpId="0"/>
    </p:bldLst>
  </p:timing>
  <p:extLst mod="1">
    <p:ext uri="{E180D4A7-C9FB-4DFB-919C-405C955672EB}">
      <p14:showEvtLst xmlns=""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21464" y="188640"/>
            <a:ext cx="510107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Спортивный праздник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834971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Ещё с детьми проводятся подвижные игры. С большим удовольствием дети играют на улице.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Мои документы\Мои рисунки\садик\ФОТО к презентации\спортивный праздник\IMG_36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6144960" cy="4608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5868144" y="3237994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i="1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Мы, ребятишки на площадке,</a:t>
            </a:r>
          </a:p>
          <a:p>
            <a:pPr lvl="0" algn="ctr"/>
            <a:r>
              <a:rPr lang="ru-RU" i="1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Дружно, весело живем:</a:t>
            </a:r>
          </a:p>
          <a:p>
            <a:pPr lvl="0" algn="ctr"/>
            <a:r>
              <a:rPr lang="ru-RU" i="1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Целый день мы все гуляем</a:t>
            </a:r>
          </a:p>
          <a:p>
            <a:pPr lvl="0" algn="ctr"/>
            <a:r>
              <a:rPr lang="ru-RU" i="1" dirty="0" smtClean="0">
                <a:ln w="11430"/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И здоровыми растем. </a:t>
            </a:r>
            <a:endParaRPr lang="ru-RU" i="1" dirty="0">
              <a:ln w="11430"/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429055221"/>
      </p:ext>
    </p:extLst>
  </p:cSld>
  <p:clrMapOvr>
    <a:masterClrMapping/>
  </p:clrMapOvr>
  <p:transition spd="slow" advClick="0" advTm="104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Мои рисунки\садик\ФОТО к презентации\спортивный праздник\IMG_36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0" y="44624"/>
            <a:ext cx="4512706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D:\Мои документы\Мои рисунки\садик\ФОТО к презентации\спортивный праздник\IMG_36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099" y="44624"/>
            <a:ext cx="4507398" cy="3380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D:\Мои документы\Мои рисунки\садик\ФОТО к презентации\спортивный праздник\IMG_37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425021"/>
            <a:ext cx="4494970" cy="3371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20918315"/>
      </p:ext>
    </p:extLst>
  </p:cSld>
  <p:clrMapOvr>
    <a:masterClrMapping/>
  </p:clrMapOvr>
  <p:transition spd="slow" advClick="0" advTm="861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Мои рисунки\садик\ФОТО к презентации\спортивный праздник\IMG_37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26" y="116632"/>
            <a:ext cx="4416690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D:\Мои документы\Мои рисунки\садик\ФОТО к презентации\спортивный праздник\IMG_373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425"/>
            <a:ext cx="4571644" cy="3428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D:\Мои документы\Мои рисунки\садик\ФОТО к презентации\спортивный праздник\IMG_37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25" y="3526621"/>
            <a:ext cx="4442040" cy="3331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781171039"/>
      </p:ext>
    </p:extLst>
  </p:cSld>
  <p:clrMapOvr>
    <a:masterClrMapping/>
  </p:clrMapOvr>
  <p:transition spd="slow" advClick="0" advTm="82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63688" y="260648"/>
            <a:ext cx="517044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Прогулка на природу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Фотографии\Мои Фотографии\2013-06-20\IMG_34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" y="944922"/>
            <a:ext cx="4368418" cy="3276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Мои документы\Мои рисунки\Фотографии\Мои Фотографии\2013-06-20\IMG_34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911" y="3140968"/>
            <a:ext cx="4704735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904006653"/>
      </p:ext>
    </p:extLst>
  </p:cSld>
  <p:clrMapOvr>
    <a:masterClrMapping/>
  </p:clrMapOvr>
  <p:transition spd="slow" advClick="0" advTm="7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97351" y="476672"/>
            <a:ext cx="68825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937323">
            <a:off x="1502856" y="2168447"/>
            <a:ext cx="5723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Будьте здоровы!!!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83" y="3501008"/>
            <a:ext cx="3007279" cy="24026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798225911"/>
      </p:ext>
    </p:extLst>
  </p:cSld>
  <p:clrMapOvr>
    <a:masterClrMapping/>
  </p:clrMapOvr>
  <p:transition spd="slow" advClick="0" advTm="115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58177089"/>
              </p:ext>
            </p:extLst>
          </p:nvPr>
        </p:nvGraphicFramePr>
        <p:xfrm>
          <a:off x="251520" y="260648"/>
          <a:ext cx="864096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17927" y="2276872"/>
            <a:ext cx="86869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Работа ведётся с детьми в направлении: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11760" y="3361184"/>
            <a:ext cx="49685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Утренняя гимнастика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Мытьё рук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Гимнастика пробуждения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Закаливающие процедуры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Обливание водой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Занятия по физической культуре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Спортивный праздник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749213430"/>
      </p:ext>
    </p:extLst>
  </p:cSld>
  <p:clrMapOvr>
    <a:masterClrMapping/>
  </p:clrMapOvr>
  <p:transition advClick="0" advTm="175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08105" y="332656"/>
            <a:ext cx="496026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Утрення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 гимнастика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3784" y="988991"/>
            <a:ext cx="835292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день воспитателями группы проводится </a:t>
            </a:r>
          </a:p>
          <a:p>
            <a:pPr algn="ctr"/>
            <a:r>
              <a:rPr lang="ru-RU" sz="24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комплекс утренней гимнастики</a:t>
            </a:r>
            <a:endParaRPr lang="ru-RU" sz="24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ои документы\Мои рисунки\садик\ФОТО к презентации\утренняя гимнастика\IMG_3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0696"/>
            <a:ext cx="3158041" cy="2368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D:\Мои документы\Мои рисунки\садик\ФОТО к презентации\утренняя гимнастика\IMG_35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514" y="2238647"/>
            <a:ext cx="2983647" cy="2411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D:\Мои документы\Мои рисунки\садик\ФОТО к презентации\утренняя гимнастика\IMG_356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35" y="4267131"/>
            <a:ext cx="3420026" cy="2564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Прямоугольник 11"/>
          <p:cNvSpPr/>
          <p:nvPr/>
        </p:nvSpPr>
        <p:spPr>
          <a:xfrm>
            <a:off x="3158041" y="2420888"/>
            <a:ext cx="2971473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Каждый день у нас, ребята</a:t>
            </a:r>
          </a:p>
          <a:p>
            <a:pPr algn="ctr"/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Начинается с зарядки.</a:t>
            </a:r>
          </a:p>
          <a:p>
            <a:pPr algn="ctr"/>
            <a:r>
              <a:rPr lang="ru-RU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Сделать нас сильней немного</a:t>
            </a:r>
          </a:p>
          <a:p>
            <a:pPr algn="ctr"/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Упражнения помогут.</a:t>
            </a:r>
            <a:endParaRPr lang="ru-RU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22082351"/>
      </p:ext>
    </p:extLst>
  </p:cSld>
  <p:clrMapOvr>
    <a:masterClrMapping/>
  </p:clrMapOvr>
  <p:transition spd="slow" advClick="0" advTm="231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260648"/>
            <a:ext cx="439248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Мытьё рук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568" y="899558"/>
            <a:ext cx="7983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Каждый раз после прогулки, руки мы спешим помыть , чтобы не было микробов, в чистоте должны все жить!</a:t>
            </a:r>
          </a:p>
        </p:txBody>
      </p:sp>
      <p:pic>
        <p:nvPicPr>
          <p:cNvPr id="3074" name="Picture 2" descr="D:\Мои документы\Мои рисунки\садик\ФОТО к презентации\мытье рук\IMG_35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" y="2148958"/>
            <a:ext cx="3001458" cy="22509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2" name="Прямоугольник 11"/>
          <p:cNvSpPr/>
          <p:nvPr/>
        </p:nvSpPr>
        <p:spPr>
          <a:xfrm>
            <a:off x="2915816" y="2300717"/>
            <a:ext cx="302433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i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ни один микроб</a:t>
            </a:r>
          </a:p>
          <a:p>
            <a:pPr algn="ctr"/>
            <a:r>
              <a:rPr lang="ru-RU" i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попал случайно в рот,</a:t>
            </a:r>
          </a:p>
          <a:p>
            <a:pPr algn="ctr"/>
            <a:r>
              <a:rPr lang="ru-RU" i="1" cap="none" spc="0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мыть перед едой</a:t>
            </a:r>
          </a:p>
          <a:p>
            <a:pPr algn="ctr"/>
            <a:r>
              <a:rPr lang="ru-RU" i="1" dirty="0" smtClean="0">
                <a:ln w="11430"/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Нужно мылом и водой.</a:t>
            </a:r>
            <a:endParaRPr lang="ru-RU" i="1" cap="none" spc="0" dirty="0">
              <a:ln w="11430"/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D:\Мои документы\Мои рисунки\садик\ФОТО к презентации\мытье рук\IMG_356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928" y="2118762"/>
            <a:ext cx="3108961" cy="2331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D:\Мои документы\Мои рисунки\садик\ФОТО к презентации\мытье рук\IMG_356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399950"/>
            <a:ext cx="3277548" cy="24580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3642833289"/>
      </p:ext>
    </p:extLst>
  </p:cSld>
  <p:clrMapOvr>
    <a:masterClrMapping/>
  </p:clrMapOvr>
  <p:transition spd="slow" advClick="0" advTm="203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260648"/>
            <a:ext cx="603301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Гимнастика пробуждения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9918" y="941480"/>
            <a:ext cx="82881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Ещё в нашей группе ежедневно проводится                                     комплекс упражнений для пробуждения после сна.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Мои документы\Мои рисунки\садик\ФОТО к презентации\гимнастика пробуждения\IMG_32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0919"/>
            <a:ext cx="3059832" cy="2294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3059832" y="2253642"/>
            <a:ext cx="32600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Сон прошёл, и мы проснулись,</a:t>
            </a:r>
          </a:p>
          <a:p>
            <a:pPr algn="ctr"/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Улыбнулись, потянулись,</a:t>
            </a:r>
          </a:p>
          <a:p>
            <a:pPr algn="ctr"/>
            <a:r>
              <a:rPr lang="ru-RU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Одеваться все пошли.</a:t>
            </a:r>
            <a:endParaRPr lang="ru-RU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Мои документы\Мои рисунки\садик\ФОТО к презентации\гимнастика пробуждения\IMG_3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432" y="3196875"/>
            <a:ext cx="2976466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D:\Мои документы\Мои рисунки\садик\ФОТО к презентации\гимнастика пробуждения\IMG_321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00399"/>
            <a:ext cx="3752696" cy="2706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62554491"/>
      </p:ext>
    </p:extLst>
  </p:cSld>
  <p:clrMapOvr>
    <a:masterClrMapping/>
  </p:clrMapOvr>
  <p:transition spd="slow" advClick="0" advTm="2110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7972" y="160685"/>
            <a:ext cx="5930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Закаливающие процедуры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875" y="69269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в группе проводятся закаливающие процедуры – это один из компонентов повысить устойчивость организма к неблагоприятным воздействиям окружающей среды.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15816" y="2224691"/>
            <a:ext cx="309634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Солнце, воздух и вода –</a:t>
            </a:r>
          </a:p>
          <a:p>
            <a:pPr algn="ctr"/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Наши лучшие друзья.</a:t>
            </a:r>
          </a:p>
          <a:p>
            <a:pPr algn="ctr"/>
            <a:r>
              <a:rPr lang="ru-RU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 ними будем мы дружить,</a:t>
            </a:r>
          </a:p>
          <a:p>
            <a:pPr algn="ctr"/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Чтоб здоровыми нам быть.</a:t>
            </a:r>
            <a:endParaRPr lang="ru-RU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Мои документы\Мои рисунки\садик\ФОТО к презентации\закаливающие процедуры\IMG_35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" y="1927412"/>
            <a:ext cx="3058585" cy="2365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D:\Мои документы\Мои рисунки\садик\ФОТО к презентации\закаливающие процедуры\IMG_357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05952"/>
            <a:ext cx="2986683" cy="2239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8" name="Picture 4" descr="D:\Мои документы\Мои рисунки\садик\ФОТО к презентации\закаливающие процедуры\IMG_35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65104"/>
            <a:ext cx="3168352" cy="2376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9" name="Picture 5" descr="D:\Мои документы\Мои рисунки\садик\ФОТО к презентации\закаливающие процедуры\IMG_358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042" y="4365104"/>
            <a:ext cx="3216121" cy="24119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397985620"/>
      </p:ext>
    </p:extLst>
  </p:cSld>
  <p:clrMapOvr>
    <a:masterClrMapping/>
  </p:clrMapOvr>
  <p:transition spd="slow" advClick="0" advTm="226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1" y="260648"/>
            <a:ext cx="41173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Обливание водой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8080" y="2091972"/>
            <a:ext cx="288207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 утрам ты закаляйся,</a:t>
            </a:r>
          </a:p>
          <a:p>
            <a:pPr algn="ctr"/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Водой холодной обливайся,</a:t>
            </a:r>
          </a:p>
          <a:p>
            <a:pPr algn="ctr"/>
            <a:r>
              <a:rPr lang="ru-RU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Будешь ты всегда здоров</a:t>
            </a:r>
          </a:p>
          <a:p>
            <a:pPr algn="ctr"/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Тут не нужно лишних слов.</a:t>
            </a:r>
            <a:endParaRPr lang="ru-RU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Мои документы\Мои рисунки\садик\ФОТО к презентации\обливание водой\IMG_3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0" y="966738"/>
            <a:ext cx="3000760" cy="22504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D:\Мои документы\Мои рисунки\садик\ФОТО к презентации\обливание водой\IMG_35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12775"/>
            <a:ext cx="2965677" cy="2224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D:\Мои документы\Мои рисунки\садик\ФОТО к презентации\обливание водой\IMG_36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1428"/>
            <a:ext cx="2611242" cy="34818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D:\Мои документы\Мои рисунки\садик\ФОТО к презентации\обливание водой\IMG_36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3815226" cy="2861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307373804"/>
      </p:ext>
    </p:extLst>
  </p:cSld>
  <p:clrMapOvr>
    <a:masterClrMapping/>
  </p:clrMapOvr>
  <p:transition spd="slow" advClick="0" advTm="196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2033" y="188640"/>
            <a:ext cx="729994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Занятия по физической культуре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6606" y="908720"/>
            <a:ext cx="72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Также в группе проходят физкультурные занятия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79093" y="3068960"/>
            <a:ext cx="3138985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Это бодрость и здоровье,</a:t>
            </a:r>
          </a:p>
          <a:p>
            <a:pPr algn="ctr"/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Это радость и веселье!</a:t>
            </a:r>
          </a:p>
          <a:p>
            <a:pPr algn="ctr"/>
            <a:r>
              <a:rPr lang="ru-RU" i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Плюс хорошая фигура – </a:t>
            </a:r>
          </a:p>
          <a:p>
            <a:pPr algn="ctr"/>
            <a:r>
              <a:rPr lang="ru-RU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Вот, что значит физкультура.</a:t>
            </a:r>
            <a:endParaRPr lang="ru-RU" i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Мои документы\Мои рисунки\садик\ФОТО к презентации\занятие физкультурой\IMG_334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2968"/>
            <a:ext cx="6152788" cy="46143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2575359634"/>
      </p:ext>
    </p:extLst>
  </p:cSld>
  <p:clrMapOvr>
    <a:masterClrMapping/>
  </p:clrMapOvr>
  <p:transition spd="slow" advClick="0" advTm="1516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Мои рисунки\садик\ФОТО к презентации\занятие физкультурой\IMG_33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45" y="53085"/>
            <a:ext cx="4320676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D:\Мои документы\Мои рисунки\садик\ФОТО к презентации\занятие физкультурой\IMG_33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96" y="48440"/>
            <a:ext cx="4326869" cy="3245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D:\Мои документы\Мои рисунки\садик\ФОТО к презентации\занятие физкультурой\IMG_33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9063"/>
            <a:ext cx="4532122" cy="3398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1" name="Picture 5" descr="D:\Мои документы\Мои рисунки\садик\ФОТО к презентации\занятие физкультурой\IMG_33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81" y="3459063"/>
            <a:ext cx="4532120" cy="3398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1202370356"/>
      </p:ext>
    </p:extLst>
  </p:cSld>
  <p:clrMapOvr>
    <a:masterClrMapping/>
  </p:clrMapOvr>
  <p:transition spd="slow" advClick="0" advTm="113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.7|2.4|2.6|4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5|2.2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9|1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4|1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3|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7|1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4|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3|3|3.2|4.1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4|2.6|2.8|3.4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3.5|2.9|3.2|3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2|3.9|4.1|2.8|2.9|2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2|3.6|2.6|2.5|2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7|2.1|5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5|1.5|1.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514</TotalTime>
  <Words>331</Words>
  <Application>Microsoft Office PowerPoint</Application>
  <PresentationFormat>Экран (4:3)</PresentationFormat>
  <Paragraphs>59</Paragraphs>
  <Slides>14</Slides>
  <Notes>0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  <vt:variant>
        <vt:lpstr>Произвольные показы</vt:lpstr>
      </vt:variant>
      <vt:variant>
        <vt:i4>1</vt:i4>
      </vt:variant>
    </vt:vector>
  </HeadingPairs>
  <TitlesOfParts>
    <vt:vector size="16" baseType="lpstr">
      <vt:lpstr>Волна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Произвольный показ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Alexei</dc:creator>
  <cp:lastModifiedBy>1</cp:lastModifiedBy>
  <cp:revision>71</cp:revision>
  <dcterms:created xsi:type="dcterms:W3CDTF">2013-07-01T16:01:57Z</dcterms:created>
  <dcterms:modified xsi:type="dcterms:W3CDTF">2017-01-18T10:30:01Z</dcterms:modified>
</cp:coreProperties>
</file>