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353"/>
    <a:srgbClr val="D3C50B"/>
    <a:srgbClr val="D9CF05"/>
    <a:srgbClr val="000000"/>
    <a:srgbClr val="EBE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30D8A-AC4D-42BB-969F-8C9245B446AB}" type="datetimeFigureOut">
              <a:rPr lang="ru-RU" smtClean="0"/>
              <a:pPr/>
              <a:t>18.02.2016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4BD2-FBB8-4C67-85B7-E01C59551B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reviews.123rf.com/images/iimages/iimages1204/iimages120402194/13206761-Illustration-of-a-cartoon-fish-on-white-Stock-Vector-colorful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ogle.ru/url?sa=i&amp;rct=j&amp;q=&amp;esrc=s&amp;source=images&amp;cd=&amp;cad=rja&amp;uact=8&amp;ved=0ahUKEwil9q_9_YHLAhXB73IKHY8CBU8QjRwIBw&amp;url=http%3A%2F%2Fwww.clipartbest.com%2Flong-nose-cartoon&amp;psig=AFQjCNFirog_1FbobPJ0H-u8uSAfOIz0gg&amp;ust=1455907809900826" TargetMode="External"/><Relationship Id="rId4" Type="http://schemas.openxmlformats.org/officeDocument/2006/relationships/hyperlink" Target="https://www.google.ru/url?sa=i&amp;rct=j&amp;q=&amp;esrc=s&amp;source=imgres&amp;cd=&amp;cad=rja&amp;uact=8&amp;ved=0ahUKEwi28Na0_4HLAhXh6HIKHS3GCzUQjRwIBw&amp;url=http%3A%2F%2Fwww.hasinstinct.com%2F887c33b89c4f289c.html&amp;psig=AFQjCNFosBFtCR4XNLDunEEAmYgvPP4PAg&amp;ust=1455908356346019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470025"/>
          </a:xfrm>
        </p:spPr>
        <p:txBody>
          <a:bodyPr/>
          <a:lstStyle/>
          <a:p>
            <a:r>
              <a:rPr lang="ru-RU" dirty="0" smtClean="0"/>
              <a:t>Неделя науки</a:t>
            </a:r>
            <a:br>
              <a:rPr lang="ru-RU" dirty="0" smtClean="0"/>
            </a:br>
            <a:r>
              <a:rPr lang="ru-RU" dirty="0" smtClean="0"/>
              <a:t> День английского языка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2571744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Конкурс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«Познакомьте Буратино с английским языком»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2910" y="4500570"/>
            <a:ext cx="1571629" cy="15716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43174" y="4500570"/>
            <a:ext cx="3571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lgerian" pitchFamily="82" charset="0"/>
              </a:rPr>
              <a:t>Good LUCK!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Сосчитайте!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5400" dirty="0" smtClean="0"/>
              <a:t>     </a:t>
            </a:r>
            <a:r>
              <a:rPr lang="ru-RU" sz="5400" dirty="0" smtClean="0"/>
              <a:t>                  3+2=</a:t>
            </a:r>
          </a:p>
          <a:p>
            <a:pPr>
              <a:buNone/>
            </a:pPr>
            <a:r>
              <a:rPr lang="ru-RU" sz="5400" dirty="0" smtClean="0"/>
              <a:t>                       5+3=</a:t>
            </a:r>
          </a:p>
          <a:p>
            <a:pPr>
              <a:buNone/>
            </a:pPr>
            <a:r>
              <a:rPr lang="ru-RU" sz="5400" dirty="0" smtClean="0"/>
              <a:t>                      1+2 =</a:t>
            </a:r>
          </a:p>
          <a:p>
            <a:pPr>
              <a:buNone/>
            </a:pPr>
            <a:r>
              <a:rPr lang="ru-RU" sz="5400" dirty="0" smtClean="0"/>
              <a:t>                       7+3=</a:t>
            </a:r>
            <a:endParaRPr lang="en-US" sz="5400" dirty="0" smtClean="0"/>
          </a:p>
          <a:p>
            <a:pPr>
              <a:buNone/>
            </a:pPr>
            <a:r>
              <a:rPr lang="en-US" sz="5400" dirty="0" smtClean="0"/>
              <a:t>        </a:t>
            </a:r>
            <a:endParaRPr lang="ru-RU" sz="5400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596" y="3000372"/>
            <a:ext cx="2143140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5400" dirty="0" smtClean="0"/>
              <a:t>     </a:t>
            </a:r>
            <a:r>
              <a:rPr lang="ru-RU" sz="5400" dirty="0" smtClean="0"/>
              <a:t>                </a:t>
            </a:r>
            <a:r>
              <a:rPr lang="en-US" sz="5400" dirty="0" smtClean="0"/>
              <a:t>       </a:t>
            </a:r>
            <a:r>
              <a:rPr lang="en-US" sz="7700" dirty="0" smtClean="0"/>
              <a:t>bedroom</a:t>
            </a:r>
          </a:p>
          <a:p>
            <a:pPr>
              <a:buNone/>
            </a:pPr>
            <a:r>
              <a:rPr lang="en-US" sz="7700" dirty="0" smtClean="0"/>
              <a:t>                     kitchen</a:t>
            </a:r>
          </a:p>
          <a:p>
            <a:pPr>
              <a:buNone/>
            </a:pPr>
            <a:r>
              <a:rPr lang="en-US" sz="7700" dirty="0" smtClean="0"/>
              <a:t>                     bathroom</a:t>
            </a:r>
            <a:r>
              <a:rPr lang="ru-RU" sz="7700" dirty="0" smtClean="0"/>
              <a:t>  </a:t>
            </a:r>
          </a:p>
          <a:p>
            <a:pPr>
              <a:buNone/>
            </a:pPr>
            <a:r>
              <a:rPr lang="ru-RU" sz="5400" dirty="0" smtClean="0"/>
              <a:t>                       </a:t>
            </a:r>
          </a:p>
          <a:p>
            <a:pPr>
              <a:buNone/>
            </a:pPr>
            <a:r>
              <a:rPr lang="ru-RU" sz="5400" dirty="0" smtClean="0"/>
              <a:t>                      </a:t>
            </a:r>
          </a:p>
          <a:p>
            <a:pPr>
              <a:buNone/>
            </a:pPr>
            <a:r>
              <a:rPr lang="ru-RU" sz="5400" dirty="0" smtClean="0"/>
              <a:t>                       </a:t>
            </a:r>
            <a:endParaRPr lang="en-US" sz="5400" dirty="0" smtClean="0"/>
          </a:p>
          <a:p>
            <a:pPr>
              <a:buNone/>
            </a:pPr>
            <a:r>
              <a:rPr lang="en-US" sz="5400" dirty="0" smtClean="0"/>
              <a:t>        </a:t>
            </a:r>
            <a:endParaRPr lang="ru-RU" sz="5400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158" y="4071942"/>
            <a:ext cx="2143140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5400" dirty="0" smtClean="0"/>
              <a:t>     </a:t>
            </a:r>
            <a:r>
              <a:rPr lang="ru-RU" sz="5400" dirty="0" smtClean="0"/>
              <a:t>                </a:t>
            </a:r>
            <a:r>
              <a:rPr lang="en-US" sz="5400" dirty="0" smtClean="0"/>
              <a:t>       </a:t>
            </a:r>
            <a:r>
              <a:rPr lang="en-US" sz="5400" dirty="0" smtClean="0">
                <a:latin typeface="Algerian" pitchFamily="82" charset="0"/>
              </a:rPr>
              <a:t>CONGRATULATIONS</a:t>
            </a:r>
          </a:p>
          <a:p>
            <a:pPr>
              <a:buNone/>
            </a:pPr>
            <a:r>
              <a:rPr lang="en-US" sz="5400" dirty="0" smtClean="0">
                <a:latin typeface="Algerian" pitchFamily="82" charset="0"/>
              </a:rPr>
              <a:t>       TO WINNERS!</a:t>
            </a:r>
            <a:r>
              <a:rPr lang="ru-RU" sz="5400" dirty="0" smtClean="0"/>
              <a:t>                       </a:t>
            </a:r>
          </a:p>
          <a:p>
            <a:pPr>
              <a:buNone/>
            </a:pPr>
            <a:r>
              <a:rPr lang="ru-RU" sz="5400" dirty="0" smtClean="0"/>
              <a:t>                      </a:t>
            </a:r>
          </a:p>
          <a:p>
            <a:pPr>
              <a:buNone/>
            </a:pPr>
            <a:r>
              <a:rPr lang="ru-RU" sz="5400" dirty="0" smtClean="0"/>
              <a:t>                       </a:t>
            </a:r>
            <a:endParaRPr lang="en-US" sz="5400" dirty="0" smtClean="0"/>
          </a:p>
          <a:p>
            <a:pPr>
              <a:buNone/>
            </a:pPr>
            <a:r>
              <a:rPr lang="en-US" sz="5400" dirty="0" smtClean="0"/>
              <a:t>        </a:t>
            </a:r>
            <a:endParaRPr lang="ru-RU" sz="5400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158" y="4071942"/>
            <a:ext cx="2143140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5400" dirty="0" smtClean="0"/>
              <a:t>     </a:t>
            </a:r>
            <a:r>
              <a:rPr lang="ru-RU" sz="5400" dirty="0" smtClean="0"/>
              <a:t>                </a:t>
            </a:r>
            <a:r>
              <a:rPr lang="en-US" sz="5400" dirty="0" smtClean="0"/>
              <a:t>       </a:t>
            </a:r>
            <a:r>
              <a:rPr lang="ru-RU" sz="5400" dirty="0" smtClean="0"/>
              <a:t>                      </a:t>
            </a: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 </a:t>
            </a:r>
          </a:p>
          <a:p>
            <a:pPr>
              <a:buNone/>
            </a:pPr>
            <a:endParaRPr lang="ru-RU" sz="5400" dirty="0" smtClean="0">
              <a:hlinkClick r:id="rId3"/>
            </a:endParaRPr>
          </a:p>
          <a:p>
            <a:pPr>
              <a:buNone/>
            </a:pPr>
            <a:r>
              <a:rPr lang="en-US" sz="5400" dirty="0" smtClean="0">
                <a:hlinkClick r:id="rId3"/>
              </a:rPr>
              <a:t>http</a:t>
            </a:r>
            <a:r>
              <a:rPr lang="en-US" sz="5400" dirty="0" smtClean="0">
                <a:hlinkClick r:id="rId3"/>
              </a:rPr>
              <a:t>://</a:t>
            </a:r>
            <a:r>
              <a:rPr lang="en-US" sz="5400" dirty="0" smtClean="0">
                <a:hlinkClick r:id="rId3"/>
              </a:rPr>
              <a:t>previews.123rf.com/images/iimages/iimages1204/iimages120402194/13206761-Illustration-of-a-cartoon-fish-on-white-Stock-Vector-colorful.jpg</a:t>
            </a:r>
            <a:r>
              <a:rPr lang="en-US" sz="5400" dirty="0" smtClean="0"/>
              <a:t> </a:t>
            </a: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  </a:t>
            </a:r>
          </a:p>
          <a:p>
            <a:pPr>
              <a:buNone/>
            </a:pPr>
            <a:r>
              <a:rPr lang="en-US" sz="5400" dirty="0" smtClean="0"/>
              <a:t>https://www.google.ru/url?sa=i&amp;rct=j&amp;q=&amp;esrc=s&amp;source=images&amp;cd=&amp;</a:t>
            </a:r>
            <a:r>
              <a:rPr lang="en-US" sz="5400" dirty="0" smtClean="0"/>
              <a:t>cad=rja&amp;uact=8&amp;ved=0ahUKEwi999uR_4HLAhXBpnIKHTw0B6oQjRwIBw&amp;url=http%3A%2F%2Fwww.featurepics.com%2Fonline%2FCartoon-Horse-1826365.aspx&amp;psig=AFQjCNFq2NfRaKRxTPDAsAEBTLpFq4zajQ&amp;ust=1455908282047520</a:t>
            </a: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en-US" sz="5400" dirty="0" smtClean="0">
                <a:hlinkClick r:id="rId4"/>
              </a:rPr>
              <a:t>https://www.google.ru/url?sa=i&amp;rct=j&amp;q=&amp;esrc=s&amp;source=imgres&amp;cd=&amp;</a:t>
            </a:r>
            <a:r>
              <a:rPr lang="en-US" sz="5400" dirty="0" smtClean="0">
                <a:hlinkClick r:id="rId4"/>
              </a:rPr>
              <a:t>cad=rja&amp;uact=8&amp;ved=0ahUKEwi28Na0_4HLAhXh6HIKHS3GCzUQjRwIBw&amp;url=http%3A%2F%2Fwww.hasinstinct.com%2F887c33b89c4f289c.html&amp;psig=AFQjCNFosBFtCR4XNLDunEEAmYgvPP4PAg&amp;ust=1455908356346019</a:t>
            </a: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en-US" sz="5400" dirty="0" smtClean="0"/>
              <a:t>https://www.google.ru/url?sa=i&amp;rct=j&amp;q=&amp;esrc=s&amp;source=imgres&amp;cd=&amp;</a:t>
            </a:r>
            <a:r>
              <a:rPr lang="en-US" sz="5400" dirty="0" smtClean="0"/>
              <a:t>cad=rja&amp;uact=8&amp;ved=0ahUKEwjBmczl_4HLAhXGLHIKHQdfCp4QjRwIBw&amp;url=http%3A%2F%2Fwww.dreamstime.com%2Fstock-photography-cute-cartoon-mouse-image23962622&amp;psig=AFQjCNHBdwpc034SRTIGCwLX8PJmV8Imng&amp;ust=1455908458918635</a:t>
            </a: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    </a:t>
            </a: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                  </a:t>
            </a:r>
            <a:endParaRPr lang="en-US" sz="5400" dirty="0" smtClean="0"/>
          </a:p>
          <a:p>
            <a:pPr>
              <a:buNone/>
            </a:pPr>
            <a:r>
              <a:rPr lang="en-US" sz="5400" dirty="0" smtClean="0"/>
              <a:t> </a:t>
            </a:r>
            <a:r>
              <a:rPr lang="en-US" sz="5400" dirty="0" smtClean="0"/>
              <a:t>       </a:t>
            </a:r>
            <a:endParaRPr lang="ru-RU" sz="5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643050"/>
            <a:ext cx="77153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https://www.google.ru/url?sa=i&amp;rct=j&amp;q=&amp;esrc=s&amp;source=images&amp;cd=&amp;</a:t>
            </a:r>
            <a:r>
              <a:rPr lang="en-US" dirty="0" smtClean="0">
                <a:hlinkClick r:id="rId5"/>
              </a:rPr>
              <a:t>cad=rja&amp;uact=8&amp;ved=0ahUKEwil9q_9_YHLAhXB73IKHY8CBU8QjRwIBw&amp;url=http%3A%2F%2Fwww.clipartbest.com%2Flong-nose-cartoon&amp;psig=AFQjCNFirog_1FbobPJ0H-u8uSAfOIz0gg&amp;ust=1455907809900826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5400" dirty="0" smtClean="0"/>
              <a:t>     </a:t>
            </a:r>
            <a:r>
              <a:rPr lang="ru-RU" sz="5400" dirty="0" smtClean="0"/>
              <a:t>                </a:t>
            </a:r>
            <a:r>
              <a:rPr lang="en-US" sz="5400" dirty="0" smtClean="0"/>
              <a:t>       </a:t>
            </a:r>
            <a:r>
              <a:rPr lang="ru-RU" sz="5400" dirty="0" smtClean="0"/>
              <a:t>                      </a:t>
            </a:r>
            <a:endParaRPr lang="ru-RU" sz="5400" dirty="0" smtClean="0"/>
          </a:p>
          <a:p>
            <a:pPr>
              <a:buNone/>
            </a:pPr>
            <a:r>
              <a:rPr lang="en-US" sz="5400" dirty="0" smtClean="0"/>
              <a:t>https://www.google.ru/url?sa=i&amp;rct=j&amp;q=&amp;esrc=s&amp;source=imgres&amp;cd=&amp;</a:t>
            </a:r>
            <a:r>
              <a:rPr lang="en-US" sz="5400" dirty="0" smtClean="0"/>
              <a:t>cad=rja&amp;uact=8&amp;ved=0ahUKEwjW06b8_4HLAhXmn3IKHYjpChQQjRwIBw&amp;url=http%3A%2F%2Fwww.illustrationsource.com%2Fstock%2Fimage%2F175%2Fdrawing-of-a-table-lamp%2F&amp;psig=AFQjCNFaBpzQX3hBAwB1L60oqScd5e7hrA&amp;ust=1455908506531357</a:t>
            </a: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 </a:t>
            </a:r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  </a:t>
            </a:r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    </a:t>
            </a:r>
            <a:endParaRPr lang="ru-RU" sz="5400" dirty="0" smtClean="0"/>
          </a:p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5400" dirty="0" smtClean="0"/>
              <a:t>                  </a:t>
            </a:r>
            <a:endParaRPr lang="en-US" sz="5400" dirty="0" smtClean="0"/>
          </a:p>
          <a:p>
            <a:pPr>
              <a:buNone/>
            </a:pPr>
            <a:r>
              <a:rPr lang="en-US" sz="5400" dirty="0" smtClean="0"/>
              <a:t> </a:t>
            </a:r>
            <a:r>
              <a:rPr lang="en-US" sz="5400" dirty="0" smtClean="0"/>
              <a:t>       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Какой буквы не хватает?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/>
              <a:t>            a                    b        </a:t>
            </a:r>
          </a:p>
          <a:p>
            <a:pPr>
              <a:buNone/>
            </a:pPr>
            <a:r>
              <a:rPr lang="en-US" sz="5400" dirty="0" smtClean="0"/>
              <a:t>    c             d              e      </a:t>
            </a:r>
          </a:p>
          <a:p>
            <a:pPr>
              <a:buNone/>
            </a:pPr>
            <a:r>
              <a:rPr lang="en-US" sz="5400" dirty="0" smtClean="0"/>
              <a:t>              f                h      </a:t>
            </a:r>
          </a:p>
          <a:p>
            <a:pPr>
              <a:buNone/>
            </a:pPr>
            <a:r>
              <a:rPr lang="en-US" sz="5400" dirty="0" smtClean="0"/>
              <a:t>                          </a:t>
            </a:r>
            <a:r>
              <a:rPr lang="en-US" sz="5400" dirty="0" err="1" smtClean="0"/>
              <a:t>i</a:t>
            </a:r>
            <a:endParaRPr lang="ru-RU" sz="5400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929198"/>
            <a:ext cx="1785950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Какой буквы   поменялись?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/>
              <a:t>     </a:t>
            </a:r>
          </a:p>
          <a:p>
            <a:pPr>
              <a:buNone/>
            </a:pPr>
            <a:r>
              <a:rPr lang="en-US" sz="5400" dirty="0" smtClean="0"/>
              <a:t>        n    o     q    p    r     s</a:t>
            </a:r>
            <a:endParaRPr lang="ru-RU" sz="5400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596" y="4143380"/>
            <a:ext cx="2143140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Назови первую букву слова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/>
              <a:t>     </a:t>
            </a:r>
          </a:p>
          <a:p>
            <a:pPr>
              <a:buNone/>
            </a:pPr>
            <a:r>
              <a:rPr lang="en-US" sz="5400" dirty="0" smtClean="0"/>
              <a:t>        </a:t>
            </a:r>
            <a:endParaRPr lang="ru-RU" sz="5400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158" y="4429132"/>
            <a:ext cx="1785950" cy="1785950"/>
          </a:xfrm>
          <a:prstGeom prst="rect">
            <a:avLst/>
          </a:prstGeom>
        </p:spPr>
      </p:pic>
      <p:pic>
        <p:nvPicPr>
          <p:cNvPr id="5" name="Рисунок 4" descr="lamp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00761" y="1643050"/>
            <a:ext cx="1500198" cy="2262594"/>
          </a:xfrm>
          <a:prstGeom prst="rect">
            <a:avLst/>
          </a:prstGeom>
        </p:spPr>
      </p:pic>
      <p:pic>
        <p:nvPicPr>
          <p:cNvPr id="6" name="Рисунок 5" descr="chimp 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00496" y="4000504"/>
            <a:ext cx="2143125" cy="2143125"/>
          </a:xfrm>
          <a:prstGeom prst="rect">
            <a:avLst/>
          </a:prstGeom>
        </p:spPr>
      </p:pic>
      <p:pic>
        <p:nvPicPr>
          <p:cNvPr id="7" name="Рисунок 6" descr="horse running.jpg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5720" y="1785926"/>
            <a:ext cx="2276475" cy="1828800"/>
          </a:xfrm>
          <a:prstGeom prst="rect">
            <a:avLst/>
          </a:prstGeom>
        </p:spPr>
      </p:pic>
      <p:pic>
        <p:nvPicPr>
          <p:cNvPr id="9" name="Рисунок 8" descr="a table.jpg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57488" y="1500174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Помоги собрать буквы в слова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5400" dirty="0" smtClean="0"/>
              <a:t>       </a:t>
            </a:r>
            <a:r>
              <a:rPr lang="en-US" sz="7200" dirty="0" smtClean="0"/>
              <a:t>god             </a:t>
            </a:r>
            <a:r>
              <a:rPr lang="en-US" sz="7200" dirty="0" err="1" smtClean="0"/>
              <a:t>ogrf</a:t>
            </a:r>
            <a:r>
              <a:rPr lang="en-US" sz="7200" dirty="0" smtClean="0"/>
              <a:t>    </a:t>
            </a:r>
          </a:p>
          <a:p>
            <a:pPr>
              <a:buNone/>
            </a:pPr>
            <a:r>
              <a:rPr lang="en-US" sz="7200" dirty="0" smtClean="0"/>
              <a:t>            </a:t>
            </a:r>
            <a:r>
              <a:rPr lang="en-US" sz="7200" dirty="0" err="1" smtClean="0"/>
              <a:t>tarbid</a:t>
            </a:r>
            <a:r>
              <a:rPr lang="en-US" sz="7200" dirty="0" smtClean="0"/>
              <a:t>    </a:t>
            </a:r>
          </a:p>
          <a:p>
            <a:pPr>
              <a:buNone/>
            </a:pPr>
            <a:r>
              <a:rPr lang="en-US" sz="7200" dirty="0" smtClean="0"/>
              <a:t>                    </a:t>
            </a:r>
            <a:r>
              <a:rPr lang="en-US" sz="7200" dirty="0" err="1" smtClean="0"/>
              <a:t>cipmh</a:t>
            </a:r>
            <a:r>
              <a:rPr lang="en-US" sz="7200" dirty="0" smtClean="0"/>
              <a:t>              </a:t>
            </a:r>
          </a:p>
          <a:p>
            <a:pPr>
              <a:buNone/>
            </a:pPr>
            <a:r>
              <a:rPr lang="en-US" sz="5400" dirty="0" smtClean="0"/>
              <a:t>        </a:t>
            </a:r>
            <a:endParaRPr lang="ru-RU" sz="5400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5720" y="4429132"/>
            <a:ext cx="2143140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this?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/>
              <a:t>     </a:t>
            </a:r>
          </a:p>
          <a:p>
            <a:pPr>
              <a:buNone/>
            </a:pPr>
            <a:r>
              <a:rPr lang="en-US" sz="5400" dirty="0" smtClean="0"/>
              <a:t>        </a:t>
            </a:r>
            <a:endParaRPr lang="ru-RU" sz="5400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00570"/>
            <a:ext cx="2143140" cy="2143140"/>
          </a:xfrm>
          <a:prstGeom prst="rect">
            <a:avLst/>
          </a:prstGeom>
        </p:spPr>
      </p:pic>
      <p:pic>
        <p:nvPicPr>
          <p:cNvPr id="5" name="Рисунок 4" descr="horse running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6248" y="3714752"/>
            <a:ext cx="2071702" cy="16642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7158" y="1571612"/>
            <a:ext cx="72866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It’s big. It can run but it can’t fly and climb.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this?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/>
              <a:t>     </a:t>
            </a:r>
          </a:p>
          <a:p>
            <a:pPr>
              <a:buNone/>
            </a:pPr>
            <a:r>
              <a:rPr lang="en-US" sz="5400" dirty="0" smtClean="0"/>
              <a:t>        </a:t>
            </a:r>
            <a:endParaRPr lang="ru-RU" sz="5400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500570"/>
            <a:ext cx="2143140" cy="2143140"/>
          </a:xfrm>
          <a:prstGeom prst="rect">
            <a:avLst/>
          </a:prstGeom>
        </p:spPr>
      </p:pic>
      <p:pic>
        <p:nvPicPr>
          <p:cNvPr id="7" name="Рисунок 6" descr="mouse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29322" y="4286256"/>
            <a:ext cx="1857388" cy="234031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929322" y="4286256"/>
            <a:ext cx="1857388" cy="4571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1406" y="1500174"/>
            <a:ext cx="86439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It’s not big. It’s funny. </a:t>
            </a:r>
          </a:p>
          <a:p>
            <a:r>
              <a:rPr lang="en-US" sz="5400" dirty="0" smtClean="0"/>
              <a:t>It can’t swim   but it can  run. It likes cheese.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this?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/>
              <a:t>     It can climb. It’s funny.  It likes bananas.</a:t>
            </a:r>
          </a:p>
          <a:p>
            <a:pPr>
              <a:buNone/>
            </a:pPr>
            <a:r>
              <a:rPr lang="en-US" sz="5400" dirty="0" smtClean="0"/>
              <a:t>                     </a:t>
            </a:r>
          </a:p>
          <a:p>
            <a:pPr>
              <a:buNone/>
            </a:pPr>
            <a:r>
              <a:rPr lang="en-US" sz="5400" dirty="0" smtClean="0"/>
              <a:t>        </a:t>
            </a:r>
            <a:endParaRPr lang="ru-RU" sz="5400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596" y="4143380"/>
            <a:ext cx="2143140" cy="2143140"/>
          </a:xfrm>
          <a:prstGeom prst="rect">
            <a:avLst/>
          </a:prstGeom>
        </p:spPr>
      </p:pic>
      <p:pic>
        <p:nvPicPr>
          <p:cNvPr id="5" name="Рисунок 4" descr="chimp 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29190" y="3500438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/>
              <a:t>     </a:t>
            </a:r>
          </a:p>
          <a:p>
            <a:pPr>
              <a:buNone/>
            </a:pPr>
            <a:r>
              <a:rPr lang="en-US" sz="5400" dirty="0" smtClean="0"/>
              <a:t>        </a:t>
            </a:r>
            <a:endParaRPr lang="ru-RU" sz="5400" dirty="0"/>
          </a:p>
        </p:txBody>
      </p:sp>
      <p:pic>
        <p:nvPicPr>
          <p:cNvPr id="4" name="Рисунок 3" descr="буратино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8596" y="4143380"/>
            <a:ext cx="2143140" cy="2143140"/>
          </a:xfrm>
          <a:prstGeom prst="rect">
            <a:avLst/>
          </a:prstGeom>
        </p:spPr>
      </p:pic>
      <p:pic>
        <p:nvPicPr>
          <p:cNvPr id="5" name="Рисунок 4" descr="fish 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00166" y="1857364"/>
            <a:ext cx="2505075" cy="1828800"/>
          </a:xfrm>
          <a:prstGeom prst="rect">
            <a:avLst/>
          </a:prstGeom>
        </p:spPr>
      </p:pic>
      <p:pic>
        <p:nvPicPr>
          <p:cNvPr id="6" name="Рисунок 5" descr="rabbit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72132" y="1500174"/>
            <a:ext cx="1685925" cy="2705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 клас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 класс</Template>
  <TotalTime>54</TotalTime>
  <Words>206</Words>
  <Application>Microsoft Office PowerPoint</Application>
  <PresentationFormat>Экран (4:3)</PresentationFormat>
  <Paragraphs>93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2 класс</vt:lpstr>
      <vt:lpstr>Неделя науки  День английского языка</vt:lpstr>
      <vt:lpstr>Какой буквы не хватает?</vt:lpstr>
      <vt:lpstr>Какой буквы   поменялись?</vt:lpstr>
      <vt:lpstr>Назови первую букву слова</vt:lpstr>
      <vt:lpstr>Помоги собрать буквы в слова</vt:lpstr>
      <vt:lpstr>What’s this?</vt:lpstr>
      <vt:lpstr>What’s this?</vt:lpstr>
      <vt:lpstr>What’s this?</vt:lpstr>
      <vt:lpstr>Слайд 9</vt:lpstr>
      <vt:lpstr>Сосчитайте!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Неделя науки  День английского языка</dc:title>
  <dc:creator>PC</dc:creator>
  <cp:lastModifiedBy>PC</cp:lastModifiedBy>
  <cp:revision>7</cp:revision>
  <dcterms:created xsi:type="dcterms:W3CDTF">2016-01-27T19:23:05Z</dcterms:created>
  <dcterms:modified xsi:type="dcterms:W3CDTF">2016-02-18T19:03:13Z</dcterms:modified>
</cp:coreProperties>
</file>