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4" r:id="rId8"/>
    <p:sldId id="265" r:id="rId9"/>
    <p:sldId id="266" r:id="rId10"/>
    <p:sldId id="260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1303-2BDD-49DE-B069-A4A5B96E2A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6AE-3432-43D3-A51C-07F0910B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2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1303-2BDD-49DE-B069-A4A5B96E2A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6AE-3432-43D3-A51C-07F0910B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4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1303-2BDD-49DE-B069-A4A5B96E2A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6AE-3432-43D3-A51C-07F0910B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1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1303-2BDD-49DE-B069-A4A5B96E2A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6AE-3432-43D3-A51C-07F0910B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8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1303-2BDD-49DE-B069-A4A5B96E2A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6AE-3432-43D3-A51C-07F0910B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8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1303-2BDD-49DE-B069-A4A5B96E2A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6AE-3432-43D3-A51C-07F0910B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7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1303-2BDD-49DE-B069-A4A5B96E2A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6AE-3432-43D3-A51C-07F0910B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0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1303-2BDD-49DE-B069-A4A5B96E2A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6AE-3432-43D3-A51C-07F0910B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6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1303-2BDD-49DE-B069-A4A5B96E2A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6AE-3432-43D3-A51C-07F0910B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3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1303-2BDD-49DE-B069-A4A5B96E2A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6AE-3432-43D3-A51C-07F0910B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5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1303-2BDD-49DE-B069-A4A5B96E2A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6AE-3432-43D3-A51C-07F0910B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0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E1303-2BDD-49DE-B069-A4A5B96E2A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86AE-3432-43D3-A51C-07F0910B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8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Неделя науки в начальных классах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«Ново-Ямская СОШ»</a:t>
            </a:r>
          </a:p>
          <a:p>
            <a:r>
              <a:rPr lang="ru-RU" dirty="0" smtClean="0"/>
              <a:t>2020-2021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5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Неделя науки в 4 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6" y="836712"/>
            <a:ext cx="8849452" cy="584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Неделя науки в 4 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7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Неделя науки в 4 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700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9316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568905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Конструктор </a:t>
            </a:r>
            <a:r>
              <a:rPr lang="ru-RU" sz="2000" dirty="0" err="1" smtClean="0"/>
              <a:t>Лего</a:t>
            </a:r>
            <a:r>
              <a:rPr lang="ru-RU" sz="2000" dirty="0" smtClean="0"/>
              <a:t>-это неисчерпаемый источник вдохновения. </a:t>
            </a:r>
          </a:p>
          <a:p>
            <a:r>
              <a:rPr lang="ru-RU" sz="2000" dirty="0" smtClean="0"/>
              <a:t>Это продемонстрировали 4 февраля четвероклассники, представив на всеобщее обозрение не только замысловатые модели, созданные по инструкции, но и придуманные и усовершенствованные самостоятельно. Ребята узнали, что из деталей конструктора  </a:t>
            </a:r>
            <a:r>
              <a:rPr lang="ru-RU" sz="2000" dirty="0" err="1" smtClean="0"/>
              <a:t>Лего</a:t>
            </a:r>
            <a:r>
              <a:rPr lang="ru-RU" sz="2000" dirty="0" smtClean="0"/>
              <a:t> можно собрать замки, огромные машины с подвижными механизмами, а также сейфы, </a:t>
            </a:r>
            <a:r>
              <a:rPr lang="ru-RU" sz="2000" dirty="0" err="1" smtClean="0"/>
              <a:t>конфетницы</a:t>
            </a:r>
            <a:r>
              <a:rPr lang="ru-RU" sz="2000" dirty="0" smtClean="0"/>
              <a:t> и кодовые замки.</a:t>
            </a:r>
          </a:p>
        </p:txBody>
      </p:sp>
    </p:spTree>
    <p:extLst>
      <p:ext uri="{BB962C8B-B14F-4D97-AF65-F5344CB8AC3E}">
        <p14:creationId xmlns:p14="http://schemas.microsoft.com/office/powerpoint/2010/main" val="3205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Неделя науки в 4 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24936" cy="58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Неделя </a:t>
            </a:r>
            <a:r>
              <a:rPr lang="ru-RU" dirty="0" smtClean="0"/>
              <a:t>науки </a:t>
            </a:r>
            <a:r>
              <a:rPr lang="ru-RU" dirty="0"/>
              <a:t>в 1 классах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Школьная жизнь «кипит»,  она  интересна не только уроками, но и внеклассной учебной деятельностью. Безусловно, большую роль в привитии интереса к тому или иному школьному предмету играют предметные недели. Участие в предметной неделе   даёт возможность младшему школьнику проявить  свои интеллектуальные способности, раскрыть многогранность своих интересов. Каждый день в начале уроков проходят интересные познавательные пятиминутки для учащихся об истории алфавита, как появилась бумага, деньги, об истории возникновения флота, как появились цифры. </a:t>
            </a:r>
          </a:p>
          <a:p>
            <a:pPr marL="0" indent="0">
              <a:buNone/>
            </a:pPr>
            <a:r>
              <a:rPr lang="ru-RU" dirty="0"/>
              <a:t>   Во вторник 2 февраля, наши учащиеся приняли участие в </a:t>
            </a:r>
            <a:r>
              <a:rPr lang="ru-RU" dirty="0" err="1"/>
              <a:t>квест</a:t>
            </a:r>
            <a:r>
              <a:rPr lang="ru-RU" dirty="0"/>
              <a:t>-игре «По дорогам сказок», которую подготовили  классные руководители первых классов. </a:t>
            </a:r>
          </a:p>
          <a:p>
            <a:pPr marL="0" indent="0">
              <a:buNone/>
            </a:pPr>
            <a:r>
              <a:rPr lang="ru-RU" dirty="0"/>
              <a:t>   Три команды: «Кощей»-1-А класс, «Апельсин»-1-Б класс, «Белоснежка»-  1-В класс, соревновались между собой. Занятие было весёлым и занимательным. Всем понравился «Сказочный калейдоскоп», где дети разгадывали ребусы, загадки, пословицы, поговорки, собирали картинки-иллюстрации к сказкам.  Потом учащиеся по музыкальным фрагментам определяли сказочного героя.</a:t>
            </a:r>
          </a:p>
          <a:p>
            <a:pPr marL="0" indent="0">
              <a:buNone/>
            </a:pPr>
            <a:r>
              <a:rPr lang="ru-RU" dirty="0"/>
              <a:t>     Победила дружба. Мероприятие завершилось под бурные аплодисменты!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r">
              <a:buNone/>
            </a:pPr>
            <a:r>
              <a:rPr lang="ru-RU" dirty="0"/>
              <a:t>Классные руководители:</a:t>
            </a:r>
          </a:p>
          <a:p>
            <a:pPr marL="0" indent="0" algn="r">
              <a:buNone/>
            </a:pPr>
            <a:r>
              <a:rPr lang="ru-RU" dirty="0"/>
              <a:t>Базарова Г.В.</a:t>
            </a:r>
          </a:p>
          <a:p>
            <a:pPr marL="0" indent="0" algn="r">
              <a:buNone/>
            </a:pPr>
            <a:r>
              <a:rPr lang="ru-RU" dirty="0" smtClean="0"/>
              <a:t>Ильина </a:t>
            </a:r>
            <a:r>
              <a:rPr lang="ru-RU" dirty="0"/>
              <a:t>Л.А.</a:t>
            </a:r>
          </a:p>
          <a:p>
            <a:pPr marL="0" indent="0" algn="r">
              <a:buNone/>
            </a:pPr>
            <a:r>
              <a:rPr lang="ru-RU" dirty="0" smtClean="0"/>
              <a:t>Скворцова </a:t>
            </a:r>
            <a:r>
              <a:rPr lang="ru-RU" dirty="0"/>
              <a:t>О.В.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4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6187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Неделя </a:t>
            </a:r>
            <a:r>
              <a:rPr lang="ru-RU" dirty="0" smtClean="0"/>
              <a:t>науки во 2 </a:t>
            </a:r>
            <a:r>
              <a:rPr lang="ru-RU" dirty="0"/>
              <a:t>классах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1825"/>
            <a:ext cx="8964488" cy="619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Неделя науки в 3 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/>
          <a:stretch/>
        </p:blipFill>
        <p:spPr bwMode="auto">
          <a:xfrm>
            <a:off x="179512" y="836710"/>
            <a:ext cx="8712968" cy="596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Неделя науки в 3 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" y="980510"/>
            <a:ext cx="8964488" cy="58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3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Неделя науки в 3 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280920" cy="571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3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Неделя науки в 3 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2670"/>
            <a:ext cx="8280920" cy="587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3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Неделя науки в 3 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1764"/>
            <a:ext cx="8215807" cy="579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3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Неделя науки в 4 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6780"/>
            <a:ext cx="8568952" cy="595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3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137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Неделя науки в начальных классах</vt:lpstr>
      <vt:lpstr>Неделя науки в 1 классах</vt:lpstr>
      <vt:lpstr>Неделя науки во 2 классах</vt:lpstr>
      <vt:lpstr>Неделя науки в 3 классах</vt:lpstr>
      <vt:lpstr>Неделя науки в 3 классах</vt:lpstr>
      <vt:lpstr>Неделя науки в 3 классах</vt:lpstr>
      <vt:lpstr>Неделя науки в 3 классах</vt:lpstr>
      <vt:lpstr>Неделя науки в 3 классах</vt:lpstr>
      <vt:lpstr>Неделя науки в 4 классах</vt:lpstr>
      <vt:lpstr>Неделя науки в 4 классах</vt:lpstr>
      <vt:lpstr>Неделя науки в 4 классах</vt:lpstr>
      <vt:lpstr>Неделя науки в 4 классах</vt:lpstr>
      <vt:lpstr>Неделя науки в 4 классах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науки</dc:title>
  <dc:creator>Пользователь Windows</dc:creator>
  <cp:lastModifiedBy>Ноутбук</cp:lastModifiedBy>
  <cp:revision>10</cp:revision>
  <dcterms:created xsi:type="dcterms:W3CDTF">2021-02-15T12:26:46Z</dcterms:created>
  <dcterms:modified xsi:type="dcterms:W3CDTF">2021-02-24T16:35:50Z</dcterms:modified>
</cp:coreProperties>
</file>