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2D700E-B8BF-46BA-94AA-8F3C58A829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42E58A-DFF7-49C4-BCB9-EE77143B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6" y="2133473"/>
            <a:ext cx="4919464" cy="16003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Предметная неделя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МБОУ «Ново-Ямская СОШ»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5-8 классы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9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изавета\Downloads\d9941f29-3323-41dd-baca-7ec374435758.JPG"/>
          <p:cNvPicPr>
            <a:picLocks noChangeAspect="1" noChangeArrowheads="1"/>
          </p:cNvPicPr>
          <p:nvPr/>
        </p:nvPicPr>
        <p:blipFill>
          <a:blip r:embed="rId2"/>
          <a:srcRect t="31250"/>
          <a:stretch>
            <a:fillRect/>
          </a:stretch>
        </p:blipFill>
        <p:spPr bwMode="auto">
          <a:xfrm>
            <a:off x="714348" y="3714728"/>
            <a:ext cx="3429024" cy="3143272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58763" y="260350"/>
            <a:ext cx="8885237" cy="42037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 февраля в школе был объявлен день естественных и общественных наук. В этот день для учащихся 5 – 8 классов были проведены различные игры,  в которых ребята приняли очень активное участие.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 5 Б классе прошла историческая игра «Древний Восток». Вопросы были подобраны по разным темам (Египет. Индия, Китай, </a:t>
            </a:r>
            <a:r>
              <a:rPr lang="ru-RU" b="1" dirty="0" err="1">
                <a:solidFill>
                  <a:schemeClr val="tx1"/>
                </a:solidFill>
              </a:rPr>
              <a:t>Двуречье</a:t>
            </a:r>
            <a:r>
              <a:rPr lang="ru-RU" b="1" dirty="0">
                <a:solidFill>
                  <a:schemeClr val="tx1"/>
                </a:solidFill>
              </a:rPr>
              <a:t>).  Ребята разбились на три команды («Историки», «Дружба», «</a:t>
            </a:r>
            <a:r>
              <a:rPr lang="ru-RU" b="1" dirty="0" err="1">
                <a:solidFill>
                  <a:schemeClr val="tx1"/>
                </a:solidFill>
              </a:rPr>
              <a:t>Знайки</a:t>
            </a:r>
            <a:r>
              <a:rPr lang="ru-RU" b="1" dirty="0">
                <a:solidFill>
                  <a:schemeClr val="tx1"/>
                </a:solidFill>
              </a:rPr>
              <a:t>»). Каждая команда по очереди выбирала страну и вопрос.     Сложность вопроса определялся количеством указанных баллов, которые и получала команда за правильный ответ. В итоге учащиеся вспомнили природные условия этих стран, образ жизни и занятия жителей, культуру и достижения. На многие вопросы ребята отвечали быстро, без подготовки, но были и такие, которые заставили задуматься и даже поспорить между членами команды о правильном ответе.  В итоге победила команда «Дружба», набравшая большее количество баллов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9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изавета\Downloads\e73499eb-4300-4492-8e72-0d42ba7780aa.JPG"/>
          <p:cNvPicPr>
            <a:picLocks noChangeAspect="1" noChangeArrowheads="1"/>
          </p:cNvPicPr>
          <p:nvPr/>
        </p:nvPicPr>
        <p:blipFill>
          <a:blip r:embed="rId2"/>
          <a:srcRect t="25462"/>
          <a:stretch>
            <a:fillRect/>
          </a:stretch>
        </p:blipFill>
        <p:spPr bwMode="auto">
          <a:xfrm>
            <a:off x="2786050" y="3734110"/>
            <a:ext cx="3143272" cy="312389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838200" y="549275"/>
            <a:ext cx="8305800" cy="31848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 6 классах была проведена интерактивная игра «Юные знатоки географии».  Ребятам предстояло решить задания из разных разделов географии «План пи карта», «Географические открытия», «Литосфера» , «Гидросфера», «Атмосфера» и «Биосфера».  Каждой команде было предложено несколько вопросов из разных тем, темы выбирали по  желанию.  Отвечали очень активно, с большим азартом и увлечением. Время игры пролетело очень незаметно. Все команды доказали, что достойны звания «Юные знатоки географии» Ребятам очень понравилось, ушли с игры с хорошим настроением.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2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9036050" cy="4679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Для учащихся 8 класса была проведена игра «</a:t>
            </a:r>
            <a:r>
              <a:rPr lang="ru-RU" sz="2400" b="1" dirty="0" smtClean="0">
                <a:solidFill>
                  <a:schemeClr val="tx1"/>
                </a:solidFill>
              </a:rPr>
              <a:t>Виват, </a:t>
            </a:r>
            <a:r>
              <a:rPr lang="ru-RU" sz="2400" b="1" dirty="0">
                <a:solidFill>
                  <a:schemeClr val="tx1"/>
                </a:solidFill>
              </a:rPr>
              <a:t>наука» в форме популярной телевизионной программы «Своя игра» Вопросы игры включали в себя интересные, новые научные факты из таких наук как история,  география, биология, экология и химия. Ребята с большим интересом выбирали категории , зарабатывали баллы себе и команде. Мероприятие прошло эмоционально, живо, дети с удовольствием выполняли предложенные задания. В ходе игры узнали много нового и интересного.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 descr="C:\Users\Елизавета\Downloads\9e063549-e6f2-4e4c-bbc8-9f662d919f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9686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41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838200" y="549275"/>
            <a:ext cx="8305800" cy="38163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День прошел  успешно.   Все мероприятия были направлены на повышение интереса учащихся к учебе, к познанию жизни и самого себя, а также выработке самодисциплины и самоорганизации.  Важно, что в эти день дети ещё раз убедились, сколько всего интересного, необычного и значимого в изучении таких  школьных предметов как химия, биология, география, история.  Эти знания необходимы в будущем для каждого из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3.4.5\Public\Шахбанова\ПРЕДМЕТНАЯ НЕДЕЛЯ\Неделя науки\Русский язык\6 кл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41604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562" y="1052736"/>
            <a:ext cx="4091246" cy="5329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6400" dirty="0" smtClean="0"/>
              <a:t>«</a:t>
            </a:r>
            <a:r>
              <a:rPr lang="ru-RU" sz="6400" dirty="0"/>
              <a:t>Люби, знай и цени русский  язык» - под таким девизом прошли все мероприятия, подготовленные учителями-филологами. В течение всей недели ребята открывали для себя интригующие лингвистические тайны. Так, учащиеся 5-6 классов проверили: насколько хорошо они знают значение фразеологизмов, с удовольствием поучаствовав  в  викторине «Своя игра». </a:t>
            </a:r>
            <a:r>
              <a:rPr lang="ru-RU" sz="6400" dirty="0" smtClean="0"/>
              <a:t>     Занимательный </a:t>
            </a:r>
            <a:r>
              <a:rPr lang="ru-RU" sz="6400" dirty="0"/>
              <a:t>характер заданий никого не оставил в стороне, все проявляли активность и заинтересованность. </a:t>
            </a:r>
            <a:r>
              <a:rPr lang="ru-RU" sz="6400" dirty="0" smtClean="0"/>
              <a:t>Ребята </a:t>
            </a:r>
            <a:r>
              <a:rPr lang="ru-RU" sz="6400" dirty="0"/>
              <a:t>7 классов также совершили для себя открытие. Они с удивлением узнали, что Петровская В.П., учитель, с которым они встречаются на уроках литературы, ещё и талантливый, глубокий поэт. </a:t>
            </a:r>
            <a:r>
              <a:rPr lang="ru-RU" sz="6400" dirty="0" err="1"/>
              <a:t>Венена</a:t>
            </a:r>
            <a:r>
              <a:rPr lang="ru-RU" sz="6400" dirty="0"/>
              <a:t> Павловна прикоснулась с ребятами к роднику поэзии. Она подготовила для семиклассников  хитрые вопросы по рифме и рифмовке, сыграла в буриме, побывала на острове пословиц, в долине сказок, жанровых оврагах. Это путешествие никого не оставило равнодушным, что было видно по горящим глазам всех ребят. </a:t>
            </a:r>
            <a:endParaRPr lang="ru-RU" sz="6400" dirty="0" smtClean="0"/>
          </a:p>
        </p:txBody>
      </p:sp>
    </p:spTree>
    <p:extLst>
      <p:ext uri="{BB962C8B-B14F-4D97-AF65-F5344CB8AC3E}">
        <p14:creationId xmlns:p14="http://schemas.microsoft.com/office/powerpoint/2010/main" val="492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980728"/>
            <a:ext cx="4248472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А учащиеся   8 классов побывали в мини-кинотеатре, ведь для них был организован показ небольших фильмов об учёных-лингвистах, людях, которые посвятили свою жизнь изучению и формированию русского языка. Но ребятам пришлось и потрудиться, ведь по итогам  просмотра для них была подготовлена  викторина: «Самый внимательный зритель». Нужно отметить, что учащиеся всех 8 классов очень ответственно подошли к заданию, сумев ответить на все вопросы.</a:t>
            </a:r>
          </a:p>
          <a:p>
            <a:pPr marL="0" indent="0">
              <a:buNone/>
            </a:pPr>
            <a:r>
              <a:rPr lang="ru-RU" dirty="0" smtClean="0"/>
              <a:t>  А ещё все ребята поняли, что « язык – это целый мир, полный прелести, обаяния и волшебства. Он – живая память народа, его душа, его достояние».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\\10.3.4.5\Public\Шахбанова\ПРЕДМЕТНАЯ НЕДЕЛЯ\Неделя науки\Русский язык\8 кл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Иностранный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6108" y="1207293"/>
            <a:ext cx="2986675" cy="30137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/>
              <a:t>По сложившейся традиции февраль встречает учащихся нашей школы  предметной неделей. В этом году тематикой недели стали  науки и технологии.  День иностранных языков прошел 4 февраля.  К его началу был составлен план работы, который включал различные виды деятельности. </a:t>
            </a:r>
          </a:p>
          <a:p>
            <a:pPr marL="0" indent="0">
              <a:buNone/>
            </a:pPr>
            <a:r>
              <a:rPr lang="ru-RU" sz="5600" dirty="0"/>
              <a:t>Учителями иностранного языка были подготовлены различные мероприятия. Учащиеся начальной школы погрузились в мир науки и технологий, просматривая мультфильмы на иностранном языке. </a:t>
            </a:r>
            <a:endParaRPr lang="ru-RU" dirty="0"/>
          </a:p>
        </p:txBody>
      </p:sp>
      <p:pic>
        <p:nvPicPr>
          <p:cNvPr id="3075" name="Picture 3" descr="\\10.3.4.5\Public\Шахбанова\ПРЕДМЕТНАЯ НЕДЕЛЯ\Неделя науки\неделя науки 2020-2021\ФОТО с недели науки - нем.яз. 2021\IMG_20210203_12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81" y="3960486"/>
            <a:ext cx="85689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5-6 классы познакомились с известными британскими  и немецкими изобретениями, а 7-8 классы ответили на вопросы кроссворда и викторины по теме, а также познакомили нас с изобретениями, которыми они восхищаются. Нужно отметить, что многие учащиеся проявили большой интерес к теме, на основе их сообщений об изобретателях и изобретениях были составлены целые книги, которые в дальнейшем учителя с удовольствием будут использовать на уроках.</a:t>
            </a:r>
          </a:p>
          <a:p>
            <a:r>
              <a:rPr lang="ru-RU" sz="1400" dirty="0" smtClean="0"/>
              <a:t>В целом день прошел успешно. Все классы были вовлечены. Проведение дня иностранного языка помогло учителям поддержать интерес и мотивацию у детей к изучению иностранного языка и играло большую роль в учебно-воспитательном процессе. Таким образом, день иностранного языка явился ярким и интересным событием, продемонстрировал высокий творческий потенциал учащихся, яркую творческую индивидуальность отдельных проектов. Учащиеся показали хороший уровень владения иностранным языком, умения использовать полученные знания для решения поставленных задач.</a:t>
            </a:r>
          </a:p>
          <a:p>
            <a:pPr algn="r"/>
            <a:r>
              <a:rPr lang="ru-RU" sz="1400" dirty="0" smtClean="0"/>
              <a:t>  Руководитель ШМО иностранного языка </a:t>
            </a:r>
          </a:p>
          <a:p>
            <a:pPr algn="r"/>
            <a:r>
              <a:rPr lang="ru-RU" sz="1400" dirty="0" err="1" smtClean="0"/>
              <a:t>А.А.Смирнова</a:t>
            </a:r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5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Творческое ШМО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3 февраля в школе был объявлен день естественных и общественных наук. В этот день для учащихся 5 – 8 классов были проведены различные игры,  в которых ребята приняли очень активное участие.</a:t>
            </a:r>
          </a:p>
          <a:p>
            <a:pPr marL="0" indent="0">
              <a:buNone/>
            </a:pPr>
            <a:r>
              <a:rPr lang="ru-RU" sz="1400" dirty="0"/>
              <a:t>В 5 Б классе прошла историческая игра «Древний Восток». Вопросы были подобраны по разным темам (Египет. Индия, Китай, </a:t>
            </a:r>
            <a:r>
              <a:rPr lang="ru-RU" sz="1400" dirty="0" err="1"/>
              <a:t>Двуречье</a:t>
            </a:r>
            <a:r>
              <a:rPr lang="ru-RU" sz="1400" dirty="0"/>
              <a:t>).  Ребята разбились на три команды («Историки», «Дружба», «</a:t>
            </a:r>
            <a:r>
              <a:rPr lang="ru-RU" sz="1400" dirty="0" err="1"/>
              <a:t>Знайки</a:t>
            </a:r>
            <a:r>
              <a:rPr lang="ru-RU" sz="1400" dirty="0"/>
              <a:t>»). Каждая команда по очереди выбирала страну и вопрос.     Сложность вопроса определялся количеством указанных баллов, которые и получала команда за правильный ответ. В итоге учащиеся вспомнили природные условия этих стран, образ жизни и занятия жителей, культуру и достижения. На многие вопросы ребята отвечали быстро, без подготовки, но были и такие, которые заставили задуматься и даже поспорить между членами команды о правильном ответе.  В итоге победила команда «Дружба», набравшая большее количество баллов. </a:t>
            </a:r>
          </a:p>
          <a:p>
            <a:pPr marL="0" indent="0">
              <a:buNone/>
            </a:pPr>
            <a:r>
              <a:rPr lang="ru-RU" sz="1400" dirty="0"/>
              <a:t>В 6 классах была проведена интерактивная игра «Юные знатоки географии».  Ребятам предстояло решить задания из разных разделов географии «План пи карта», «Географические открытия», «Литосфера» , «Гидросфера», «Атмосфера» и «Биосфера».  Каждой команде было предложено несколько вопросов из разных тем, темы выбирали по  желанию.  Отвечали очень активно, с большим азартом и увлечением. Время игры пролетело очень незаметно. Все команды доказали, что достойны звания «Юные знатоки </a:t>
            </a:r>
            <a:r>
              <a:rPr lang="ru-RU" sz="1400" dirty="0" err="1"/>
              <a:t>географии»Ребятам</a:t>
            </a:r>
            <a:r>
              <a:rPr lang="ru-RU" sz="1400" dirty="0"/>
              <a:t> очень понравилось, ушли с игры с хорошим настроением. </a:t>
            </a:r>
          </a:p>
          <a:p>
            <a:pPr marL="0" indent="0">
              <a:buNone/>
            </a:pPr>
            <a:r>
              <a:rPr lang="ru-RU" sz="1400" dirty="0"/>
              <a:t>Для учащихся 8 класса была проведена игра «Виват наука» в форме популярной телевизионной программы «Своя игра» Вопросы игры включали в себя интересные, новые научные факты из таких наук как история,  география, биология, экология и химия. Ребята с большим интересом выбирали категории , зарабатывали баллы себе и команде. Мероприятие прошло эмоционально, живо, дети с удовольствием выполняли предложенные задания. В ходе игры узнали много нового и интересного. </a:t>
            </a:r>
          </a:p>
          <a:p>
            <a:pPr marL="0" indent="0">
              <a:buNone/>
            </a:pPr>
            <a:r>
              <a:rPr lang="ru-RU" sz="1400" dirty="0"/>
              <a:t> День прошел  успешно.   Все мероприятия были направлены на повышение интереса учащихся к учебной деятельности, к познанию жизни и самого себя, а также выработке самодисциплины и самоорганизации.  Важно, что в эти день дети ещё раз убедились, сколько всего интересного, необычного и значимого в изучении таких  школьных предметов как химия, биология, география, история.  Эти знания необходимы в будущем для каждого из них.</a:t>
            </a:r>
          </a:p>
        </p:txBody>
      </p:sp>
    </p:spTree>
    <p:extLst>
      <p:ext uri="{BB962C8B-B14F-4D97-AF65-F5344CB8AC3E}">
        <p14:creationId xmlns:p14="http://schemas.microsoft.com/office/powerpoint/2010/main" val="8720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b="1" dirty="0"/>
              <a:t>СПОРТ.  ТРУД.  ТВОРЧЕСТВО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В рамках недели творчества проведены занимательные развивающие занятия в спортивно - творческом ШМО.</a:t>
            </a:r>
          </a:p>
          <a:p>
            <a:pPr marL="0" indent="0">
              <a:buNone/>
            </a:pPr>
            <a:r>
              <a:rPr lang="ru-RU" dirty="0"/>
              <a:t>     В  7классах учитель физической культуры Храмцов Максим Николаевич провёл пионербол. Спортивный азарт, накал страстей захлестнули и игроков, и болельщиков. Победила дружба! Все получили заряд бодрости, хорошего настроения.</a:t>
            </a:r>
          </a:p>
          <a:p>
            <a:pPr marL="0" indent="0">
              <a:buNone/>
            </a:pPr>
            <a:r>
              <a:rPr lang="ru-RU" dirty="0"/>
              <a:t>     На уроках технологии у Игнатовой С.В. прошла занимательная игра «Умницы и мастерицы». Девочки продемонстрировали свои знания в области кулинарии, ведении домашнего хозяйства. Достойно отвечали порой на каверзные вопросы.</a:t>
            </a:r>
          </a:p>
          <a:p>
            <a:pPr marL="0" indent="0">
              <a:buNone/>
            </a:pPr>
            <a:r>
              <a:rPr lang="ru-RU" dirty="0"/>
              <a:t>   Учитель изо Яковлева Е.Н. увлекла ребят художественным творчеством, создавая вместе с ними настоящие шедевры.</a:t>
            </a:r>
          </a:p>
          <a:p>
            <a:pPr marL="0" indent="0">
              <a:buNone/>
            </a:pPr>
            <a:r>
              <a:rPr lang="ru-RU" dirty="0"/>
              <a:t>    На уроках музыки учитель Калина Т.Б. познакомила ребят с творчеством композитора В. </a:t>
            </a:r>
            <a:r>
              <a:rPr lang="ru-RU" dirty="0" err="1"/>
              <a:t>Шаинского</a:t>
            </a:r>
            <a:r>
              <a:rPr lang="ru-RU" dirty="0"/>
              <a:t>.  Ну, и попели.</a:t>
            </a:r>
          </a:p>
          <a:p>
            <a:pPr marL="0" indent="0">
              <a:buNone/>
            </a:pPr>
            <a:r>
              <a:rPr lang="ru-RU" dirty="0"/>
              <a:t>   Учитель ОБЖ Андреева О.В.  в игровой форме продемонстрировала преимущества ЗОЖ- здорового образа жизни.</a:t>
            </a:r>
          </a:p>
          <a:p>
            <a:pPr marL="0" indent="0">
              <a:buNone/>
            </a:pPr>
            <a:r>
              <a:rPr lang="ru-RU" dirty="0"/>
              <a:t>    По доброй традиции педагог библиотекарь Воробьёва Л.В. провела Большую спортивную викторину на платформе Я класс.</a:t>
            </a:r>
          </a:p>
          <a:p>
            <a:pPr marL="0" indent="0">
              <a:buNone/>
            </a:pPr>
            <a:r>
              <a:rPr lang="ru-RU" dirty="0"/>
              <a:t>    Социальный педагог Васильева Н.Ю.   провела Правовую викторину. Ребята узнали много нового и нужного о своих правах и обязанностях, необходимости  их соблюдать и защищать.</a:t>
            </a:r>
          </a:p>
          <a:p>
            <a:pPr marL="0" indent="0">
              <a:buNone/>
            </a:pPr>
            <a:r>
              <a:rPr lang="ru-RU" dirty="0"/>
              <a:t>         Наши дети готовы к творчеству, и это они продемонстрировали, участвуя в мероприятиях предметной недели.</a:t>
            </a:r>
          </a:p>
        </p:txBody>
      </p:sp>
    </p:spTree>
    <p:extLst>
      <p:ext uri="{BB962C8B-B14F-4D97-AF65-F5344CB8AC3E}">
        <p14:creationId xmlns:p14="http://schemas.microsoft.com/office/powerpoint/2010/main" val="32255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6" y="332656"/>
            <a:ext cx="880746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713788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5" y="980728"/>
            <a:ext cx="8679555" cy="47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</TotalTime>
  <Words>1379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Предметная неделя</vt:lpstr>
      <vt:lpstr>Русский язык</vt:lpstr>
      <vt:lpstr>Русский язык</vt:lpstr>
      <vt:lpstr>Иностранный язык</vt:lpstr>
      <vt:lpstr>Творческое ШМО</vt:lpstr>
      <vt:lpstr>СПОРТ.  ТРУД.  ТВОРЧЕСТВО.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</dc:title>
  <dc:creator>Пользователь Windows</dc:creator>
  <cp:lastModifiedBy>Пользователь Windows</cp:lastModifiedBy>
  <cp:revision>11</cp:revision>
  <dcterms:created xsi:type="dcterms:W3CDTF">2021-02-19T07:31:32Z</dcterms:created>
  <dcterms:modified xsi:type="dcterms:W3CDTF">2021-02-25T13:19:47Z</dcterms:modified>
</cp:coreProperties>
</file>