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Веселова" userId="a24a9263586fe5ab" providerId="LiveId" clId="{F49B3CF1-C093-4C65-AC30-C8B600CE6565}"/>
    <pc:docChg chg="custSel delSld modSld">
      <pc:chgData name="Виктория Веселова" userId="a24a9263586fe5ab" providerId="LiveId" clId="{F49B3CF1-C093-4C65-AC30-C8B600CE6565}" dt="2023-03-09T16:47:48.488" v="1081" actId="1076"/>
      <pc:docMkLst>
        <pc:docMk/>
      </pc:docMkLst>
      <pc:sldChg chg="addSp delSp modSp mod">
        <pc:chgData name="Виктория Веселова" userId="a24a9263586fe5ab" providerId="LiveId" clId="{F49B3CF1-C093-4C65-AC30-C8B600CE6565}" dt="2023-03-09T16:47:48.488" v="1081" actId="1076"/>
        <pc:sldMkLst>
          <pc:docMk/>
          <pc:sldMk cId="1708598088" sldId="256"/>
        </pc:sldMkLst>
        <pc:spChg chg="mod">
          <ac:chgData name="Виктория Веселова" userId="a24a9263586fe5ab" providerId="LiveId" clId="{F49B3CF1-C093-4C65-AC30-C8B600CE6565}" dt="2023-03-09T16:47:45.266" v="1080" actId="14100"/>
          <ac:spMkLst>
            <pc:docMk/>
            <pc:sldMk cId="1708598088" sldId="256"/>
            <ac:spMk id="2" creationId="{C242A3B9-8988-8C06-661B-1F4DB3AB3A8F}"/>
          </ac:spMkLst>
        </pc:spChg>
        <pc:spChg chg="mod">
          <ac:chgData name="Виктория Веселова" userId="a24a9263586fe5ab" providerId="LiveId" clId="{F49B3CF1-C093-4C65-AC30-C8B600CE6565}" dt="2023-03-09T16:47:20.283" v="1070" actId="14100"/>
          <ac:spMkLst>
            <pc:docMk/>
            <pc:sldMk cId="1708598088" sldId="256"/>
            <ac:spMk id="3" creationId="{181F0A41-5BFB-2BBD-5B6D-BD4FFB4E4601}"/>
          </ac:spMkLst>
        </pc:spChg>
        <pc:spChg chg="add mod">
          <ac:chgData name="Виктория Веселова" userId="a24a9263586fe5ab" providerId="LiveId" clId="{F49B3CF1-C093-4C65-AC30-C8B600CE6565}" dt="2023-03-09T16:46:41.125" v="1055" actId="1076"/>
          <ac:spMkLst>
            <pc:docMk/>
            <pc:sldMk cId="1708598088" sldId="256"/>
            <ac:spMk id="8" creationId="{E60547A8-45A2-6A17-F6D9-96C2DE11D194}"/>
          </ac:spMkLst>
        </pc:spChg>
        <pc:picChg chg="del">
          <ac:chgData name="Виктория Веселова" userId="a24a9263586fe5ab" providerId="LiveId" clId="{F49B3CF1-C093-4C65-AC30-C8B600CE6565}" dt="2023-03-01T17:05:12.756" v="824" actId="21"/>
          <ac:picMkLst>
            <pc:docMk/>
            <pc:sldMk cId="1708598088" sldId="256"/>
            <ac:picMk id="4" creationId="{ACD3788B-5B33-29D6-3DD3-7A58AD9FF040}"/>
          </ac:picMkLst>
        </pc:picChg>
        <pc:picChg chg="add mod ord">
          <ac:chgData name="Виктория Веселова" userId="a24a9263586fe5ab" providerId="LiveId" clId="{F49B3CF1-C093-4C65-AC30-C8B600CE6565}" dt="2023-03-09T16:43:37.476" v="995" actId="1076"/>
          <ac:picMkLst>
            <pc:docMk/>
            <pc:sldMk cId="1708598088" sldId="256"/>
            <ac:picMk id="5" creationId="{679C4C01-7DF0-5BF7-2A5A-1A8F360B1A5B}"/>
          </ac:picMkLst>
        </pc:picChg>
        <pc:picChg chg="add mod">
          <ac:chgData name="Виктория Веселова" userId="a24a9263586fe5ab" providerId="LiveId" clId="{F49B3CF1-C093-4C65-AC30-C8B600CE6565}" dt="2023-03-09T16:47:36.401" v="1078" actId="1076"/>
          <ac:picMkLst>
            <pc:docMk/>
            <pc:sldMk cId="1708598088" sldId="256"/>
            <ac:picMk id="6" creationId="{7D86A87F-992D-54FF-0C59-B09F56D7B6DB}"/>
          </ac:picMkLst>
        </pc:picChg>
        <pc:picChg chg="add mod">
          <ac:chgData name="Виктория Веселова" userId="a24a9263586fe5ab" providerId="LiveId" clId="{F49B3CF1-C093-4C65-AC30-C8B600CE6565}" dt="2023-03-09T16:47:48.488" v="1081" actId="1076"/>
          <ac:picMkLst>
            <pc:docMk/>
            <pc:sldMk cId="1708598088" sldId="256"/>
            <ac:picMk id="7" creationId="{AB91A628-DDA7-B037-5855-9FCAFEFBD82E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1T17:04:56.453" v="822" actId="1076"/>
        <pc:sldMkLst>
          <pc:docMk/>
          <pc:sldMk cId="2861806017" sldId="257"/>
        </pc:sldMkLst>
        <pc:spChg chg="mod">
          <ac:chgData name="Виктория Веселова" userId="a24a9263586fe5ab" providerId="LiveId" clId="{F49B3CF1-C093-4C65-AC30-C8B600CE6565}" dt="2023-03-01T17:03:26.660" v="803" actId="1076"/>
          <ac:spMkLst>
            <pc:docMk/>
            <pc:sldMk cId="2861806017" sldId="257"/>
            <ac:spMk id="3" creationId="{C9F28804-73A4-7E61-6AEA-2FD12877E516}"/>
          </ac:spMkLst>
        </pc:spChg>
        <pc:spChg chg="add mod">
          <ac:chgData name="Виктория Веселова" userId="a24a9263586fe5ab" providerId="LiveId" clId="{F49B3CF1-C093-4C65-AC30-C8B600CE6565}" dt="2023-03-01T17:02:46.515" v="795" actId="1076"/>
          <ac:spMkLst>
            <pc:docMk/>
            <pc:sldMk cId="2861806017" sldId="257"/>
            <ac:spMk id="7" creationId="{A2BA2077-8D84-EEFB-28A7-DE3D47E50A56}"/>
          </ac:spMkLst>
        </pc:spChg>
        <pc:spChg chg="add del">
          <ac:chgData name="Виктория Веселова" userId="a24a9263586fe5ab" providerId="LiveId" clId="{F49B3CF1-C093-4C65-AC30-C8B600CE6565}" dt="2023-03-01T17:03:00.665" v="797" actId="21"/>
          <ac:spMkLst>
            <pc:docMk/>
            <pc:sldMk cId="2861806017" sldId="257"/>
            <ac:spMk id="9" creationId="{87524AD7-32A6-1C85-BA44-446FD70CD020}"/>
          </ac:spMkLst>
        </pc:spChg>
        <pc:spChg chg="add mod">
          <ac:chgData name="Виктория Веселова" userId="a24a9263586fe5ab" providerId="LiveId" clId="{F49B3CF1-C093-4C65-AC30-C8B600CE6565}" dt="2023-03-01T17:04:49.110" v="819" actId="1076"/>
          <ac:spMkLst>
            <pc:docMk/>
            <pc:sldMk cId="2861806017" sldId="257"/>
            <ac:spMk id="11" creationId="{531AAB08-4BC2-9F5F-F84D-7FDC969E8CAB}"/>
          </ac:spMkLst>
        </pc:spChg>
        <pc:spChg chg="add mod">
          <ac:chgData name="Виктория Веселова" userId="a24a9263586fe5ab" providerId="LiveId" clId="{F49B3CF1-C093-4C65-AC30-C8B600CE6565}" dt="2023-03-01T17:04:52.461" v="820" actId="1076"/>
          <ac:spMkLst>
            <pc:docMk/>
            <pc:sldMk cId="2861806017" sldId="257"/>
            <ac:spMk id="14" creationId="{D3B23174-C3FA-817B-B226-3BDE578390CE}"/>
          </ac:spMkLst>
        </pc:spChg>
        <pc:picChg chg="add mod ord">
          <ac:chgData name="Виктория Веселова" userId="a24a9263586fe5ab" providerId="LiveId" clId="{F49B3CF1-C093-4C65-AC30-C8B600CE6565}" dt="2023-03-01T17:04:42.791" v="818" actId="1076"/>
          <ac:picMkLst>
            <pc:docMk/>
            <pc:sldMk cId="2861806017" sldId="257"/>
            <ac:picMk id="2" creationId="{36C9964D-3CC4-2508-AAFE-EA4760175C61}"/>
          </ac:picMkLst>
        </pc:picChg>
        <pc:picChg chg="del">
          <ac:chgData name="Виктория Веселова" userId="a24a9263586fe5ab" providerId="LiveId" clId="{F49B3CF1-C093-4C65-AC30-C8B600CE6565}" dt="2023-03-01T17:01:17.641" v="771" actId="21"/>
          <ac:picMkLst>
            <pc:docMk/>
            <pc:sldMk cId="2861806017" sldId="257"/>
            <ac:picMk id="4" creationId="{662A4961-EFD3-19FC-F96A-B0358F4A13B3}"/>
          </ac:picMkLst>
        </pc:picChg>
        <pc:picChg chg="add mod">
          <ac:chgData name="Виктория Веселова" userId="a24a9263586fe5ab" providerId="LiveId" clId="{F49B3CF1-C093-4C65-AC30-C8B600CE6565}" dt="2023-03-01T17:02:32.164" v="793" actId="1076"/>
          <ac:picMkLst>
            <pc:docMk/>
            <pc:sldMk cId="2861806017" sldId="257"/>
            <ac:picMk id="5" creationId="{71B8BB00-BAF3-982A-A42A-B87C54751895}"/>
          </ac:picMkLst>
        </pc:picChg>
        <pc:picChg chg="add mod">
          <ac:chgData name="Виктория Веселова" userId="a24a9263586fe5ab" providerId="LiveId" clId="{F49B3CF1-C093-4C65-AC30-C8B600CE6565}" dt="2023-03-01T17:04:56.453" v="822" actId="1076"/>
          <ac:picMkLst>
            <pc:docMk/>
            <pc:sldMk cId="2861806017" sldId="257"/>
            <ac:picMk id="12" creationId="{95ACED18-5D49-342F-5D57-0E8686AEEC16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9T16:37:57.635" v="884" actId="1076"/>
        <pc:sldMkLst>
          <pc:docMk/>
          <pc:sldMk cId="2200865930" sldId="259"/>
        </pc:sldMkLst>
        <pc:spChg chg="mod">
          <ac:chgData name="Виктория Веселова" userId="a24a9263586fe5ab" providerId="LiveId" clId="{F49B3CF1-C093-4C65-AC30-C8B600CE6565}" dt="2023-03-09T16:37:54.139" v="882" actId="255"/>
          <ac:spMkLst>
            <pc:docMk/>
            <pc:sldMk cId="2200865930" sldId="259"/>
            <ac:spMk id="3" creationId="{9C3C307A-6A7A-CBB6-7DE7-114A9ED19CBE}"/>
          </ac:spMkLst>
        </pc:spChg>
        <pc:spChg chg="add mod">
          <ac:chgData name="Виктория Веселова" userId="a24a9263586fe5ab" providerId="LiveId" clId="{F49B3CF1-C093-4C65-AC30-C8B600CE6565}" dt="2023-03-01T17:09:44.727" v="864" actId="1076"/>
          <ac:spMkLst>
            <pc:docMk/>
            <pc:sldMk cId="2200865930" sldId="259"/>
            <ac:spMk id="7" creationId="{40332B85-AE8E-A7BA-F984-C422CA8525DF}"/>
          </ac:spMkLst>
        </pc:spChg>
        <pc:picChg chg="add mod ord">
          <ac:chgData name="Виктория Веселова" userId="a24a9263586fe5ab" providerId="LiveId" clId="{F49B3CF1-C093-4C65-AC30-C8B600CE6565}" dt="2023-03-01T16:59:10.842" v="659" actId="1076"/>
          <ac:picMkLst>
            <pc:docMk/>
            <pc:sldMk cId="2200865930" sldId="259"/>
            <ac:picMk id="2" creationId="{4E828FED-1178-3F9F-A7B3-B965353FCA86}"/>
          </ac:picMkLst>
        </pc:picChg>
        <pc:picChg chg="del">
          <ac:chgData name="Виктория Веселова" userId="a24a9263586fe5ab" providerId="LiveId" clId="{F49B3CF1-C093-4C65-AC30-C8B600CE6565}" dt="2023-03-01T16:58:45.610" v="649" actId="21"/>
          <ac:picMkLst>
            <pc:docMk/>
            <pc:sldMk cId="2200865930" sldId="259"/>
            <ac:picMk id="4" creationId="{8BB0205D-4AB1-7D70-57F4-FAC2F826E0E8}"/>
          </ac:picMkLst>
        </pc:picChg>
        <pc:picChg chg="add mod">
          <ac:chgData name="Виктория Веселова" userId="a24a9263586fe5ab" providerId="LiveId" clId="{F49B3CF1-C093-4C65-AC30-C8B600CE6565}" dt="2023-03-01T16:59:43.765" v="663" actId="1076"/>
          <ac:picMkLst>
            <pc:docMk/>
            <pc:sldMk cId="2200865930" sldId="259"/>
            <ac:picMk id="5" creationId="{6B275CE5-7D16-FE4C-D48F-4C9CC548E9EE}"/>
          </ac:picMkLst>
        </pc:picChg>
        <pc:picChg chg="add mod">
          <ac:chgData name="Виктория Веселова" userId="a24a9263586fe5ab" providerId="LiveId" clId="{F49B3CF1-C093-4C65-AC30-C8B600CE6565}" dt="2023-03-09T16:37:57.635" v="884" actId="1076"/>
          <ac:picMkLst>
            <pc:docMk/>
            <pc:sldMk cId="2200865930" sldId="259"/>
            <ac:picMk id="8" creationId="{7C102425-FA7E-7079-B6EC-3DE84057198B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9T16:38:19.855" v="888" actId="27636"/>
        <pc:sldMkLst>
          <pc:docMk/>
          <pc:sldMk cId="2860725951" sldId="260"/>
        </pc:sldMkLst>
        <pc:spChg chg="mod">
          <ac:chgData name="Виктория Веселова" userId="a24a9263586fe5ab" providerId="LiveId" clId="{F49B3CF1-C093-4C65-AC30-C8B600CE6565}" dt="2023-03-09T16:38:19.855" v="888" actId="27636"/>
          <ac:spMkLst>
            <pc:docMk/>
            <pc:sldMk cId="2860725951" sldId="260"/>
            <ac:spMk id="3" creationId="{A7949659-B021-72E5-229F-D70C04A59671}"/>
          </ac:spMkLst>
        </pc:spChg>
        <pc:spChg chg="add mod">
          <ac:chgData name="Виктория Веселова" userId="a24a9263586fe5ab" providerId="LiveId" clId="{F49B3CF1-C093-4C65-AC30-C8B600CE6565}" dt="2023-03-01T17:10:15.977" v="870" actId="1076"/>
          <ac:spMkLst>
            <pc:docMk/>
            <pc:sldMk cId="2860725951" sldId="260"/>
            <ac:spMk id="7" creationId="{1025822E-B595-E9BD-C37D-C3B69869896D}"/>
          </ac:spMkLst>
        </pc:spChg>
        <pc:picChg chg="add mod ord">
          <ac:chgData name="Виктория Веселова" userId="a24a9263586fe5ab" providerId="LiveId" clId="{F49B3CF1-C093-4C65-AC30-C8B600CE6565}" dt="2023-03-01T16:57:14.313" v="625" actId="14100"/>
          <ac:picMkLst>
            <pc:docMk/>
            <pc:sldMk cId="2860725951" sldId="260"/>
            <ac:picMk id="2" creationId="{5FD239F2-681F-E7A4-E3BC-DEEBF5E2A348}"/>
          </ac:picMkLst>
        </pc:picChg>
        <pc:picChg chg="del">
          <ac:chgData name="Виктория Веселова" userId="a24a9263586fe5ab" providerId="LiveId" clId="{F49B3CF1-C093-4C65-AC30-C8B600CE6565}" dt="2023-03-01T16:57:04.834" v="622" actId="21"/>
          <ac:picMkLst>
            <pc:docMk/>
            <pc:sldMk cId="2860725951" sldId="260"/>
            <ac:picMk id="4" creationId="{08A1FB06-7189-EA43-0D03-F9E6FE24F56F}"/>
          </ac:picMkLst>
        </pc:picChg>
        <pc:picChg chg="add mod">
          <ac:chgData name="Виктория Веселова" userId="a24a9263586fe5ab" providerId="LiveId" clId="{F49B3CF1-C093-4C65-AC30-C8B600CE6565}" dt="2023-03-01T17:10:17.135" v="871" actId="1076"/>
          <ac:picMkLst>
            <pc:docMk/>
            <pc:sldMk cId="2860725951" sldId="260"/>
            <ac:picMk id="5" creationId="{3644C6CB-6100-4901-935B-F35459A32C06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9T16:38:45.533" v="895" actId="1076"/>
        <pc:sldMkLst>
          <pc:docMk/>
          <pc:sldMk cId="157763332" sldId="261"/>
        </pc:sldMkLst>
        <pc:spChg chg="mod">
          <ac:chgData name="Виктория Веселова" userId="a24a9263586fe5ab" providerId="LiveId" clId="{F49B3CF1-C093-4C65-AC30-C8B600CE6565}" dt="2023-03-09T16:38:32.116" v="890" actId="27636"/>
          <ac:spMkLst>
            <pc:docMk/>
            <pc:sldMk cId="157763332" sldId="261"/>
            <ac:spMk id="3" creationId="{92B44BF8-531D-99C8-DA22-8C71E8F14732}"/>
          </ac:spMkLst>
        </pc:spChg>
        <pc:spChg chg="add mod">
          <ac:chgData name="Виктория Веселова" userId="a24a9263586fe5ab" providerId="LiveId" clId="{F49B3CF1-C093-4C65-AC30-C8B600CE6565}" dt="2023-03-09T16:38:39.378" v="892" actId="255"/>
          <ac:spMkLst>
            <pc:docMk/>
            <pc:sldMk cId="157763332" sldId="261"/>
            <ac:spMk id="7" creationId="{BB0CB228-5E20-01ED-76D6-069FB08D5711}"/>
          </ac:spMkLst>
        </pc:spChg>
        <pc:picChg chg="add mod ord">
          <ac:chgData name="Виктория Веселова" userId="a24a9263586fe5ab" providerId="LiveId" clId="{F49B3CF1-C093-4C65-AC30-C8B600CE6565}" dt="2023-03-01T17:11:07.032" v="879" actId="1076"/>
          <ac:picMkLst>
            <pc:docMk/>
            <pc:sldMk cId="157763332" sldId="261"/>
            <ac:picMk id="2" creationId="{A74A8662-999D-B58C-C3B3-B770F75351F4}"/>
          </ac:picMkLst>
        </pc:picChg>
        <pc:picChg chg="del mod">
          <ac:chgData name="Виктория Веселова" userId="a24a9263586fe5ab" providerId="LiveId" clId="{F49B3CF1-C093-4C65-AC30-C8B600CE6565}" dt="2023-03-01T16:46:05.949" v="4" actId="21"/>
          <ac:picMkLst>
            <pc:docMk/>
            <pc:sldMk cId="157763332" sldId="261"/>
            <ac:picMk id="4" creationId="{E5DB09B7-B1D3-1695-6E77-A653521DF0EF}"/>
          </ac:picMkLst>
        </pc:picChg>
        <pc:picChg chg="add mod">
          <ac:chgData name="Виктория Веселова" userId="a24a9263586fe5ab" providerId="LiveId" clId="{F49B3CF1-C093-4C65-AC30-C8B600CE6565}" dt="2023-03-01T17:10:56.904" v="876" actId="1076"/>
          <ac:picMkLst>
            <pc:docMk/>
            <pc:sldMk cId="157763332" sldId="261"/>
            <ac:picMk id="5" creationId="{92FFB019-E76B-5E32-471E-AF65B183C691}"/>
          </ac:picMkLst>
        </pc:picChg>
        <pc:picChg chg="add mod">
          <ac:chgData name="Виктория Веселова" userId="a24a9263586fe5ab" providerId="LiveId" clId="{F49B3CF1-C093-4C65-AC30-C8B600CE6565}" dt="2023-03-09T16:38:45.533" v="895" actId="1076"/>
          <ac:picMkLst>
            <pc:docMk/>
            <pc:sldMk cId="157763332" sldId="261"/>
            <ac:picMk id="8" creationId="{92F02AA7-509C-2209-801F-95EC880612F9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9T16:39:34.919" v="903" actId="1076"/>
        <pc:sldMkLst>
          <pc:docMk/>
          <pc:sldMk cId="3599229596" sldId="262"/>
        </pc:sldMkLst>
        <pc:spChg chg="mod">
          <ac:chgData name="Виктория Веселова" userId="a24a9263586fe5ab" providerId="LiveId" clId="{F49B3CF1-C093-4C65-AC30-C8B600CE6565}" dt="2023-03-09T16:39:34.919" v="903" actId="1076"/>
          <ac:spMkLst>
            <pc:docMk/>
            <pc:sldMk cId="3599229596" sldId="262"/>
            <ac:spMk id="7" creationId="{472FD3C1-870B-7630-8545-CF4C55D6AE0B}"/>
          </ac:spMkLst>
        </pc:spChg>
        <pc:picChg chg="add mod ord">
          <ac:chgData name="Виктория Веселова" userId="a24a9263586fe5ab" providerId="LiveId" clId="{F49B3CF1-C093-4C65-AC30-C8B600CE6565}" dt="2023-03-01T16:50:54.414" v="561" actId="14100"/>
          <ac:picMkLst>
            <pc:docMk/>
            <pc:sldMk cId="3599229596" sldId="262"/>
            <ac:picMk id="2" creationId="{F10222FB-55F8-02F0-5D6F-33F3F893E7C3}"/>
          </ac:picMkLst>
        </pc:picChg>
        <pc:picChg chg="mod">
          <ac:chgData name="Виктория Веселова" userId="a24a9263586fe5ab" providerId="LiveId" clId="{F49B3CF1-C093-4C65-AC30-C8B600CE6565}" dt="2023-03-01T16:50:56.990" v="562" actId="1076"/>
          <ac:picMkLst>
            <pc:docMk/>
            <pc:sldMk cId="3599229596" sldId="262"/>
            <ac:picMk id="4" creationId="{4BCCFC6D-1A6C-48E5-DB89-E7B2969C8E1A}"/>
          </ac:picMkLst>
        </pc:picChg>
        <pc:picChg chg="del">
          <ac:chgData name="Виктория Веселова" userId="a24a9263586fe5ab" providerId="LiveId" clId="{F49B3CF1-C093-4C65-AC30-C8B600CE6565}" dt="2023-03-01T16:50:40.454" v="556" actId="21"/>
          <ac:picMkLst>
            <pc:docMk/>
            <pc:sldMk cId="3599229596" sldId="262"/>
            <ac:picMk id="8" creationId="{1CE59118-79BF-47E9-13FD-16CCFB6ADAAE}"/>
          </ac:picMkLst>
        </pc:picChg>
      </pc:sldChg>
      <pc:sldChg chg="addSp delSp modSp mod">
        <pc:chgData name="Виктория Веселова" userId="a24a9263586fe5ab" providerId="LiveId" clId="{F49B3CF1-C093-4C65-AC30-C8B600CE6565}" dt="2023-03-09T16:40:00.854" v="908" actId="1076"/>
        <pc:sldMkLst>
          <pc:docMk/>
          <pc:sldMk cId="3178760342" sldId="263"/>
        </pc:sldMkLst>
        <pc:spChg chg="mod">
          <ac:chgData name="Виктория Веселова" userId="a24a9263586fe5ab" providerId="LiveId" clId="{F49B3CF1-C093-4C65-AC30-C8B600CE6565}" dt="2023-03-09T16:39:55.095" v="906" actId="255"/>
          <ac:spMkLst>
            <pc:docMk/>
            <pc:sldMk cId="3178760342" sldId="263"/>
            <ac:spMk id="3" creationId="{B64711C9-6592-5CB1-77E4-900794D6B707}"/>
          </ac:spMkLst>
        </pc:spChg>
        <pc:spChg chg="add mod">
          <ac:chgData name="Виктория Веселова" userId="a24a9263586fe5ab" providerId="LiveId" clId="{F49B3CF1-C093-4C65-AC30-C8B600CE6565}" dt="2023-03-09T16:40:00.854" v="908" actId="1076"/>
          <ac:spMkLst>
            <pc:docMk/>
            <pc:sldMk cId="3178760342" sldId="263"/>
            <ac:spMk id="7" creationId="{689FE5F4-8FE5-9A65-7517-3C46D83930E1}"/>
          </ac:spMkLst>
        </pc:spChg>
        <pc:picChg chg="add mod ord">
          <ac:chgData name="Виктория Веселова" userId="a24a9263586fe5ab" providerId="LiveId" clId="{F49B3CF1-C093-4C65-AC30-C8B600CE6565}" dt="2023-03-01T16:51:54.143" v="568" actId="1076"/>
          <ac:picMkLst>
            <pc:docMk/>
            <pc:sldMk cId="3178760342" sldId="263"/>
            <ac:picMk id="2" creationId="{0C6D08C0-E03D-5FB7-CCF5-7F031E9A6490}"/>
          </ac:picMkLst>
        </pc:picChg>
        <pc:picChg chg="del">
          <ac:chgData name="Виктория Веселова" userId="a24a9263586fe5ab" providerId="LiveId" clId="{F49B3CF1-C093-4C65-AC30-C8B600CE6565}" dt="2023-03-01T16:51:49.608" v="566" actId="21"/>
          <ac:picMkLst>
            <pc:docMk/>
            <pc:sldMk cId="3178760342" sldId="263"/>
            <ac:picMk id="4" creationId="{A6E47616-BE0C-B1F6-01A5-F8076F8267A8}"/>
          </ac:picMkLst>
        </pc:picChg>
        <pc:picChg chg="add mod">
          <ac:chgData name="Виктория Веселова" userId="a24a9263586fe5ab" providerId="LiveId" clId="{F49B3CF1-C093-4C65-AC30-C8B600CE6565}" dt="2023-03-01T16:54:27.095" v="593" actId="1076"/>
          <ac:picMkLst>
            <pc:docMk/>
            <pc:sldMk cId="3178760342" sldId="263"/>
            <ac:picMk id="5" creationId="{A39C5FE8-EE8B-F924-C5E8-C23F7630D878}"/>
          </ac:picMkLst>
        </pc:picChg>
      </pc:sldChg>
      <pc:sldChg chg="addSp delSp modSp del mod">
        <pc:chgData name="Виктория Веселова" userId="a24a9263586fe5ab" providerId="LiveId" clId="{F49B3CF1-C093-4C65-AC30-C8B600CE6565}" dt="2023-03-09T16:40:11.987" v="909" actId="2696"/>
        <pc:sldMkLst>
          <pc:docMk/>
          <pc:sldMk cId="3448252222" sldId="264"/>
        </pc:sldMkLst>
        <pc:spChg chg="mod">
          <ac:chgData name="Виктория Веселова" userId="a24a9263586fe5ab" providerId="LiveId" clId="{F49B3CF1-C093-4C65-AC30-C8B600CE6565}" dt="2023-03-01T16:55:05.829" v="601" actId="13926"/>
          <ac:spMkLst>
            <pc:docMk/>
            <pc:sldMk cId="3448252222" sldId="264"/>
            <ac:spMk id="3" creationId="{35474107-643E-FCA3-1791-3034FEBE5A51}"/>
          </ac:spMkLst>
        </pc:spChg>
        <pc:spChg chg="add mod">
          <ac:chgData name="Виктория Веселова" userId="a24a9263586fe5ab" providerId="LiveId" clId="{F49B3CF1-C093-4C65-AC30-C8B600CE6565}" dt="2023-03-01T16:55:55.528" v="612" actId="1076"/>
          <ac:spMkLst>
            <pc:docMk/>
            <pc:sldMk cId="3448252222" sldId="264"/>
            <ac:spMk id="8" creationId="{D4313E28-E98B-2B6B-F11F-017A0562DDE5}"/>
          </ac:spMkLst>
        </pc:spChg>
        <pc:picChg chg="add mod ord">
          <ac:chgData name="Виктория Веселова" userId="a24a9263586fe5ab" providerId="LiveId" clId="{F49B3CF1-C093-4C65-AC30-C8B600CE6565}" dt="2023-03-01T16:55:35.072" v="607" actId="1076"/>
          <ac:picMkLst>
            <pc:docMk/>
            <pc:sldMk cId="3448252222" sldId="264"/>
            <ac:picMk id="2" creationId="{ED2BCDAA-DA4C-5B15-394B-4D362B644BA2}"/>
          </ac:picMkLst>
        </pc:picChg>
        <pc:picChg chg="mod">
          <ac:chgData name="Виктория Веселова" userId="a24a9263586fe5ab" providerId="LiveId" clId="{F49B3CF1-C093-4C65-AC30-C8B600CE6565}" dt="2023-03-01T16:55:13.712" v="602" actId="1076"/>
          <ac:picMkLst>
            <pc:docMk/>
            <pc:sldMk cId="3448252222" sldId="264"/>
            <ac:picMk id="4" creationId="{EA75D47C-D6D6-7E07-1C97-3C27F1B1E4A1}"/>
          </ac:picMkLst>
        </pc:picChg>
        <pc:picChg chg="del">
          <ac:chgData name="Виктория Веселова" userId="a24a9263586fe5ab" providerId="LiveId" clId="{F49B3CF1-C093-4C65-AC30-C8B600CE6565}" dt="2023-03-01T16:54:41.191" v="596" actId="21"/>
          <ac:picMkLst>
            <pc:docMk/>
            <pc:sldMk cId="3448252222" sldId="264"/>
            <ac:picMk id="5" creationId="{490F7FD1-E2F3-AE07-FE66-C8A070F204A8}"/>
          </ac:picMkLst>
        </pc:picChg>
        <pc:picChg chg="add mod">
          <ac:chgData name="Виктория Веселова" userId="a24a9263586fe5ab" providerId="LiveId" clId="{F49B3CF1-C093-4C65-AC30-C8B600CE6565}" dt="2023-03-01T16:55:41.040" v="610" actId="1076"/>
          <ac:picMkLst>
            <pc:docMk/>
            <pc:sldMk cId="3448252222" sldId="264"/>
            <ac:picMk id="6" creationId="{7B777B78-034B-A9E1-C888-FC068296F0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00B178-2E67-4688-B7D3-D88A9807623F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C63266-F50C-45AE-B338-FFD6068ED2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me.org/198979/pedagogika/tolstoy_teoretik_pedagogiki_narodnyy_uchitel" TargetMode="External"/><Relationship Id="rId2" Type="http://schemas.openxmlformats.org/officeDocument/2006/relationships/hyperlink" Target="https://ug.ru/istoriya-odnoj-shko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o-pedagogicheskoy-deyatelnosti-ln-tolstogo-55238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42A3B9-8988-8C06-661B-1F4DB3AB3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81" y="1952369"/>
            <a:ext cx="8194006" cy="12480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Лев Николаевич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Толстой — теоретик педагогики и народный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учитель.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86A87F-992D-54FF-0C59-B09F56D7B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58" y="3406774"/>
            <a:ext cx="5104261" cy="2869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91A628-DDA7-B037-5855-9FCAFEFBD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04" y="133039"/>
            <a:ext cx="2828864" cy="3295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547A8-45A2-6A17-F6D9-96C2DE11D194}"/>
              </a:ext>
            </a:extLst>
          </p:cNvPr>
          <p:cNvSpPr txBox="1"/>
          <p:nvPr/>
        </p:nvSpPr>
        <p:spPr>
          <a:xfrm>
            <a:off x="4838700" y="6355629"/>
            <a:ext cx="6191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Старица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66"/>
            <a:ext cx="8143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«Ново-Ямская средняя общеобразовательная школа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адмирала Ф.С. Октябрьского»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023648" y="4171003"/>
            <a:ext cx="403242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Презентацию подготовила: учащаяся 6-А класса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Тимофеева Виктория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Силаева Ю. П.,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17085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F28804-73A4-7E61-6AEA-2FD12877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69" y="400051"/>
            <a:ext cx="7200900" cy="2689138"/>
          </a:xfrm>
        </p:spPr>
        <p:txBody>
          <a:bodyPr numCol="1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 Николаевич Толстой родился 9 сентября 1828 г. в усадьбе Ясная Поляна Тульской губернии. Он принадлежал к старинному дворянскому роду. Родители Л. Н. Толстого умерли рано. Его воспитанием занималась Т. А. Ергольская, к которой он на всю жизнь сохранил теплые чувства.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B8BB00-BAF3-982A-A42A-B87C5475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288841"/>
            <a:ext cx="4069366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BA2077-8D84-EEFB-28A7-DE3D47E50A56}"/>
              </a:ext>
            </a:extLst>
          </p:cNvPr>
          <p:cNvSpPr txBox="1"/>
          <p:nvPr/>
        </p:nvSpPr>
        <p:spPr>
          <a:xfrm>
            <a:off x="295275" y="2876551"/>
            <a:ext cx="3698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Виханский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Игорь Самуилович. Лев Толстой в кабинете.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Холст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масло. 1968. Государственный музей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AAB08-4BC2-9F5F-F84D-7FDC969E8CAB}"/>
              </a:ext>
            </a:extLst>
          </p:cNvPr>
          <p:cNvSpPr txBox="1"/>
          <p:nvPr/>
        </p:nvSpPr>
        <p:spPr>
          <a:xfrm>
            <a:off x="295275" y="3719384"/>
            <a:ext cx="72917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осени 1841 до весны 1847 г. он жил в Казани у своей опекунши, обучался в Казанском университете: один год на восточном отделении философского факультета и два года на юридическом. В этот период он увлекся философией, читал Г. Гегеля, Вольтера, Ж. Ж. Руссо. Взгляды последнего были ему особенно близки.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ACED18-5D49-342F-5D57-0E8686AEE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928" y="3176633"/>
            <a:ext cx="3193071" cy="26365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23174-C3FA-817B-B226-3BDE578390CE}"/>
              </a:ext>
            </a:extLst>
          </p:cNvPr>
          <p:cNvSpPr txBox="1"/>
          <p:nvPr/>
        </p:nvSpPr>
        <p:spPr>
          <a:xfrm>
            <a:off x="8922922" y="5980585"/>
            <a:ext cx="3583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Репин Илья Ефимович. Портрет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С.А.Толстой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Холст, масло. 87х104. 1907-1911. Пушкинский Дом.</a:t>
            </a:r>
          </a:p>
        </p:txBody>
      </p:sp>
    </p:spTree>
    <p:extLst>
      <p:ext uri="{BB962C8B-B14F-4D97-AF65-F5344CB8AC3E}">
        <p14:creationId xmlns:p14="http://schemas.microsoft.com/office/powerpoint/2010/main" val="28618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65D4888-AAF8-E28F-8BC0-050C1922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3C307A-6A7A-CBB6-7DE7-114A9ED1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403221"/>
            <a:ext cx="7706497" cy="261182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Оставив в 1847 г. университет, Толстой вернулся на свою любимую малую родину — в Ясную Поляну. И здесь в 1849 г. решил открыть школу для крестьянских детей. С этого времени и на протяжении всей своей долгой жизни он постоянно возвращался к школе и педагогике.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 Толстого делится на три периода: 1) 1859— 1862 гг.; 2) 1870—1876 гг.; 3) с конца 1880-х гг. и до конца жизни писателя.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275CE5-7D16-FE4C-D48F-4C9CC548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4" y="889686"/>
            <a:ext cx="3790008" cy="5089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332B85-AE8E-A7BA-F984-C422CA8525DF}"/>
              </a:ext>
            </a:extLst>
          </p:cNvPr>
          <p:cNvSpPr txBox="1"/>
          <p:nvPr/>
        </p:nvSpPr>
        <p:spPr>
          <a:xfrm>
            <a:off x="735742" y="6071109"/>
            <a:ext cx="2477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Николай Николаевич. Портрет Льва Толстого. Холст, масло. 97,5х71,5. 1884.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102425-FA7E-7079-B6EC-3DE840571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994" y="3872552"/>
            <a:ext cx="3265015" cy="26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949659-B021-72E5-229F-D70C04A5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425" y="457199"/>
            <a:ext cx="7477125" cy="5733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зарубежной школой окончательно укрепило Толстого в мысли о том, что стремление Министерства народного просвещения создать русскую школу по образцу немецкой — бессмысленно, никакой педагогической системы нельзя заимствовать, а своя школа должна быть народной. «Школа хороша только тогда, когда она осознает те основные законы, которыми живет народ».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Возвратившись из заграничного путешествия, Толстой возобновил свои занятия с детьми в школе. Просветительская деятельность среди крестьян, но его убеждению, — это выполнение образованными людьми своего долга перед народом.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44C6CB-6100-4901-935B-F35459A3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457199"/>
            <a:ext cx="2990850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25822E-B595-E9BD-C37D-C3B69869896D}"/>
              </a:ext>
            </a:extLst>
          </p:cNvPr>
          <p:cNvSpPr txBox="1"/>
          <p:nvPr/>
        </p:nvSpPr>
        <p:spPr>
          <a:xfrm>
            <a:off x="368900" y="5316787"/>
            <a:ext cx="351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Ян Стыка. Портрет Льва Толстого. Холст, масло. 1910.</a:t>
            </a:r>
          </a:p>
        </p:txBody>
      </p:sp>
    </p:spTree>
    <p:extLst>
      <p:ext uri="{BB962C8B-B14F-4D97-AF65-F5344CB8AC3E}">
        <p14:creationId xmlns:p14="http://schemas.microsoft.com/office/powerpoint/2010/main" val="28607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B44BF8-531D-99C8-DA22-8C71E8F1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209550"/>
            <a:ext cx="8482011" cy="295643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Яснополянская школа — бесплатная, и первые ее ученики были из деревни Ясная Поляна. Она являлась творческой лабораторией педагога, где разрабатывались теоретические и практические основы обучения. В определении содержания и методов школьной работы активно участвовали учителя и учащиеся, развивая и совершенствуя ее. Школа стала примером при организации других школ в уезде.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FFB019-E76B-5E32-471E-AF65B183C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49" y="209550"/>
            <a:ext cx="2924175" cy="481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0CB228-5E20-01ED-76D6-069FB08D5711}"/>
              </a:ext>
            </a:extLst>
          </p:cNvPr>
          <p:cNvSpPr txBox="1"/>
          <p:nvPr/>
        </p:nvSpPr>
        <p:spPr>
          <a:xfrm>
            <a:off x="8390238" y="5229225"/>
            <a:ext cx="3544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Неизвестный художник. Антон Чехов, Лев Толстой и Максим Горький. Холст, масло. Вторая половина 19 века. Государственный музей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F02AA7-509C-2209-801F-95EC88061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6" y="2086449"/>
            <a:ext cx="6710362" cy="37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BCCFC6D-1A6C-48E5-DB89-E7B2969C8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1002426"/>
            <a:ext cx="4375580" cy="5262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2FD3C1-870B-7630-8545-CF4C55D6AE0B}"/>
              </a:ext>
            </a:extLst>
          </p:cNvPr>
          <p:cNvSpPr txBox="1"/>
          <p:nvPr/>
        </p:nvSpPr>
        <p:spPr>
          <a:xfrm>
            <a:off x="5271345" y="1192936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1870 г. начинается второй, столь же интенсивный период педагогической деятельности Толстого. В эти годы он: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возобновляет занятия с крестьянскими детьми;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пишет и публикует свои учебники: «Азбука», «Новая азбука»;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выступает в печати с педагогическими статьями;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 качестве члена училищного совета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Крапивенской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земской управы занимается открытием новых школ и улучшением школьного дела;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занимается снабжением школ уезда учебниками, хрестоматиями, грифельными досками, карандашами, прописями и т.п. Все это закупалось в больших количествах в Москве и Туле и распределялось по школам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22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711C9-6592-5CB1-77E4-900794D6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5" y="988541"/>
            <a:ext cx="8361405" cy="4683211"/>
          </a:xfrm>
        </p:spPr>
        <p:txBody>
          <a:bodyPr>
            <a:normAutofit lnSpcReduction="10000"/>
          </a:bodyPr>
          <a:lstStyle/>
          <a:p>
            <a:pPr marL="266700" lvl="8" indent="-26670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период педагогической деятельности Толстого (конец 1880-х — 1910-е гг.) совпадает с разработкой религиозно-нравственного учения и обличением недостатков окружающей жизни. Нравственное воспитание молодежи он связывал с прогрессом человечества, этой объективной необходимостью развития человеческой культуры. До последних лет жизни Толстой сохранял живой интерес к педагогической деятельности. 14 сентября 1909 г. в Крекшине он встретился с народными учителями и учительницами земских школ Звенигородского уезда Московской губернии, написал для них небольшую статью «В чем главная задача учителя?».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октября 1910 г. Толстой утром посетил Яснополянскую школу и принес учащимся экземпляры детского журнала «Солнышко», роздал их детям. А через три дня ушел навсегда из Ясной Поляны и через несколько дней — из жизни.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9C5FE8-EE8B-F924-C5E8-C23F7630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4029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9FE5F4-8FE5-9A65-7517-3C46D83930E1}"/>
              </a:ext>
            </a:extLst>
          </p:cNvPr>
          <p:cNvSpPr txBox="1"/>
          <p:nvPr/>
        </p:nvSpPr>
        <p:spPr>
          <a:xfrm>
            <a:off x="190500" y="4200525"/>
            <a:ext cx="31432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Репин Илья Ефимович. Лев Николаевич Толстой на отдыхе в лесу. Холст, масло. 60х50. 1891. Государственная Третьяковская галерея.</a:t>
            </a:r>
          </a:p>
        </p:txBody>
      </p:sp>
    </p:spTree>
    <p:extLst>
      <p:ext uri="{BB962C8B-B14F-4D97-AF65-F5344CB8AC3E}">
        <p14:creationId xmlns:p14="http://schemas.microsoft.com/office/powerpoint/2010/main" val="317876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https://ug.ru/istoriya-odnoj-shkoly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studme.org/198979/pedagogika/tolstoy_teoretik_pedagogiki_narodnyy_uchitel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infourok.ru/o-pedagogicheskoy-deyatelnosti-ln-tolstogo-552381.html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7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</TotalTime>
  <Words>738</Words>
  <Application>Microsoft Office PowerPoint</Application>
  <PresentationFormat>Произвольный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Лев Николаевич Толстой — теоретик педагогики и народный учитель.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 Н. Толстой — теоретик педагогики и народный учитель Педагогическая деятельность</dc:title>
  <dc:creator>Виктория Веселова</dc:creator>
  <cp:lastModifiedBy>Валентина</cp:lastModifiedBy>
  <cp:revision>7</cp:revision>
  <dcterms:created xsi:type="dcterms:W3CDTF">2023-02-20T11:01:06Z</dcterms:created>
  <dcterms:modified xsi:type="dcterms:W3CDTF">2023-03-28T08:03:50Z</dcterms:modified>
</cp:coreProperties>
</file>