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A75F13-8378-4E71-A817-43B9CBF1EB7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F79EDB-2D6D-4368-BEB3-5BDDADB98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Учебно-производственный </a:t>
            </a:r>
            <a:r>
              <a:rPr lang="ru-RU" dirty="0" smtClean="0"/>
              <a:t>комплекс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Арктический образовательно-производственный центр </a:t>
            </a:r>
            <a:r>
              <a:rPr lang="ru-RU" dirty="0"/>
              <a:t>машиностроительной отрасли Республики Карелия</a:t>
            </a:r>
          </a:p>
        </p:txBody>
      </p:sp>
    </p:spTree>
    <p:extLst>
      <p:ext uri="{BB962C8B-B14F-4D97-AF65-F5344CB8AC3E}">
        <p14:creationId xmlns:p14="http://schemas.microsoft.com/office/powerpoint/2010/main" xmlns="" val="363838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37320"/>
            <a:ext cx="8229600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Услуги УПК </a:t>
            </a:r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764704"/>
            <a:ext cx="7200800" cy="11521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3-хмерных моделей (чертежей) по образцу заказчика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Принципы работы токарных и фрезерных станков с чп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7443"/>
            <a:ext cx="4040188" cy="261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448271" cy="266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662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37320"/>
            <a:ext cx="8229600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Услуги УПК </a:t>
            </a:r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764704"/>
            <a:ext cx="7200800" cy="11521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металлоконструкций и элементов декора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Принципы работы токарных и фрезерных станков с чп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12074"/>
            <a:ext cx="4041775" cy="326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918" y="2852936"/>
            <a:ext cx="39168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901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37320"/>
            <a:ext cx="8229600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Услуги УПК </a:t>
            </a:r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764704"/>
            <a:ext cx="7200800" cy="11521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Гостиница «Лицей»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Принципы работы токарных и фрезерных станков с чп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14620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Содержимое 10" descr="IMG_83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  <p:pic>
        <p:nvPicPr>
          <p:cNvPr id="13" name="Содержимое 12" descr="IMG_8308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xmlns="" val="327170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Приглашаем к сотрудничеству!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 smtClean="0"/>
          </a:p>
        </p:txBody>
      </p:sp>
      <p:pic>
        <p:nvPicPr>
          <p:cNvPr id="12290" name="Picture 2" descr="P:\Логотип\Северный колледж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0019"/>
            <a:ext cx="74104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669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ru-RU" dirty="0"/>
              <a:t>Учебно-производственный комплекс </a:t>
            </a:r>
            <a:r>
              <a:rPr lang="ru-RU" dirty="0" smtClean="0"/>
              <a:t>Арктического </a:t>
            </a:r>
            <a:r>
              <a:rPr lang="ru-RU" dirty="0"/>
              <a:t>образовательно-производственного центра машиностроительной отрасли Республики </a:t>
            </a:r>
            <a:r>
              <a:rPr lang="ru-RU" dirty="0" smtClean="0"/>
              <a:t>Карелия предлагает ряд товаров и услуг, обеспечивающих </a:t>
            </a:r>
            <a:r>
              <a:rPr lang="ru-RU" dirty="0"/>
              <a:t>хорошее соотношение цены и </a:t>
            </a:r>
            <a:r>
              <a:rPr lang="ru-RU" dirty="0" smtClean="0"/>
              <a:t>качества для всех категорий потребителей.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967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Товары УПК 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– </a:t>
            </a:r>
            <a:r>
              <a:rPr lang="ru-RU" dirty="0"/>
              <a:t>это открытые пирожки из ржаного теста с начинкой. Блюдо распространено не только в Карелии (что видно из названия), но и в Архангельской, Вологодской и Ленинградской областях. В Финляндии калитки называют «карельскими пирожками». Существуют разные варианты начинок, а также небольшие различия в приготовлении теста и самих пирожков. Но перепутать калитки с другими пирожками невозможно: у выпечки характерный вкус и внешний вид.</a:t>
            </a:r>
          </a:p>
          <a:p>
            <a:endParaRPr lang="ru-RU" dirty="0"/>
          </a:p>
        </p:txBody>
      </p:sp>
      <p:pic>
        <p:nvPicPr>
          <p:cNvPr id="1026" name="Picture 2" descr="Q:\Майоров А.В\Сайт УПК\Калитки\Калитка с брусникой 2.jf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249" y="476672"/>
            <a:ext cx="5111750" cy="28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aleks\AppData\Local\Packages\Microsoft.Windows.Photos_8wekyb3d8bbwe\TempState\ShareServiceTempFolder\Калитка с картошкой 3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3520722"/>
            <a:ext cx="511556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836712"/>
            <a:ext cx="3008313" cy="563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Карельские калитки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99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Товары УПК 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– </a:t>
            </a:r>
            <a:r>
              <a:rPr lang="ru-RU" dirty="0"/>
              <a:t>это блюдо русской кухни, выпекаемое из жидкого дрожжевого теста на сковороде. Подаются горячими с растопленным сливочным </a:t>
            </a:r>
            <a:r>
              <a:rPr lang="ru-RU" dirty="0" smtClean="0"/>
              <a:t>маслом </a:t>
            </a:r>
            <a:r>
              <a:rPr lang="ru-RU" dirty="0"/>
              <a:t>(или сметаной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836712"/>
            <a:ext cx="3008313" cy="563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6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Классические блины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181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Товары УПК 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Голубцы </a:t>
            </a:r>
            <a:r>
              <a:rPr lang="ru-RU" dirty="0"/>
              <a:t>это завёрнутый в капустные листья мясной фарш.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Котлеты </a:t>
            </a:r>
            <a:r>
              <a:rPr lang="ru-RU" dirty="0"/>
              <a:t>это охлажденные или замороженные кулинарные изделия из мясного или рыбного фарша.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836712"/>
            <a:ext cx="3008313" cy="563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8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Полуфабрикаты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76672"/>
            <a:ext cx="3840427" cy="29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684" y="3573016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851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Товары УПК 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это жаровня </a:t>
            </a:r>
            <a:r>
              <a:rPr lang="ru-RU" dirty="0"/>
              <a:t>у народов Ближнего Востока, медная чаша на ножках с широкими горизонтальными полями, двумя ручками для переноски и полусферической крышкой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836712"/>
            <a:ext cx="3008313" cy="563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Мангалы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51117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019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Товары УПК 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металлическая</a:t>
            </a:r>
            <a:r>
              <a:rPr lang="ru-RU" dirty="0"/>
              <a:t> </a:t>
            </a:r>
            <a:r>
              <a:rPr lang="ru-RU" b="1" dirty="0"/>
              <a:t>печь</a:t>
            </a:r>
            <a:r>
              <a:rPr lang="ru-RU" dirty="0"/>
              <a:t> для обогрева помещений (также использовалась для готовки и подогрева пищи), популярная в первой половине XX </a:t>
            </a:r>
            <a:r>
              <a:rPr lang="ru-RU" dirty="0" smtClean="0"/>
              <a:t>века.</a:t>
            </a:r>
          </a:p>
          <a:p>
            <a:pPr algn="just"/>
            <a:r>
              <a:rPr lang="ru-RU" dirty="0"/>
              <a:t>Русское название данного типа печи базируется на ассоциации с карикатурным образом буржуя, изображаемого как человек с толстым брюхом.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836712"/>
            <a:ext cx="3008313" cy="563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«Буржуйка»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96755"/>
            <a:ext cx="5111750" cy="34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721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Товары УПК 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это вертикальные ограждающие </a:t>
            </a:r>
            <a:r>
              <a:rPr lang="ru-RU" dirty="0"/>
              <a:t>конструкция в зданиях, на улицах и парках </a:t>
            </a:r>
            <a:r>
              <a:rPr lang="ru-RU" dirty="0" smtClean="0"/>
              <a:t>из металла.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836712"/>
            <a:ext cx="3008313" cy="563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6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Заборы, ворота. ограждения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Распашные ворота 4 метра - купить в Москве, цены, характерис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10484"/>
            <a:ext cx="3377580" cy="295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624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Изготовление оградок на могилы, кресты и памятники из металла - Компания  УЧПП «Эрис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077" y="3575734"/>
            <a:ext cx="2978323" cy="29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21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257" y="160338"/>
            <a:ext cx="8229600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Услуги УПК </a:t>
            </a:r>
            <a:endParaRPr lang="ru-RU" sz="36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3032125"/>
            <a:ext cx="4040188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090998"/>
            <a:ext cx="7200800" cy="10418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изделий на металлорежущих станках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Принципы работы токарных и фрезерных станков с чп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3447" y="3068960"/>
            <a:ext cx="3638993" cy="241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4853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255</TotalTime>
  <Words>253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Учебно-производственный комплекс</vt:lpstr>
      <vt:lpstr>Слайд 2</vt:lpstr>
      <vt:lpstr>Товары УПК </vt:lpstr>
      <vt:lpstr>Товары УПК </vt:lpstr>
      <vt:lpstr>Товары УПК </vt:lpstr>
      <vt:lpstr>Товары УПК </vt:lpstr>
      <vt:lpstr>Товары УПК </vt:lpstr>
      <vt:lpstr>Товары УПК </vt:lpstr>
      <vt:lpstr>Услуги УПК </vt:lpstr>
      <vt:lpstr>Услуги УПК </vt:lpstr>
      <vt:lpstr>Услуги УПК </vt:lpstr>
      <vt:lpstr>Услуги УПК </vt:lpstr>
      <vt:lpstr>Приглашаем к сотрудничеству!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Учебно-производственный комплекс</dc:title>
  <dc:creator>Василюк Ирина</dc:creator>
  <cp:lastModifiedBy>Алексей Майоров</cp:lastModifiedBy>
  <cp:revision>13</cp:revision>
  <dcterms:created xsi:type="dcterms:W3CDTF">2024-10-29T10:47:25Z</dcterms:created>
  <dcterms:modified xsi:type="dcterms:W3CDTF">2024-10-30T07:37:45Z</dcterms:modified>
</cp:coreProperties>
</file>