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894F5-5715-4086-98B0-AF4FFDC0DA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Падежные окончания</a:t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материал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5D02C6-62E0-4F77-9A11-3FF27645A5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4461641"/>
            <a:ext cx="8689976" cy="796158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Денисюк Н.В.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ГБДОУ№22 </a:t>
            </a:r>
          </a:p>
        </p:txBody>
      </p:sp>
    </p:spTree>
    <p:extLst>
      <p:ext uri="{BB962C8B-B14F-4D97-AF65-F5344CB8AC3E}">
        <p14:creationId xmlns:p14="http://schemas.microsoft.com/office/powerpoint/2010/main" val="3451683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10DDD7-93D5-4F05-99FD-644535918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77" y="285837"/>
            <a:ext cx="4081588" cy="65721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497363-DA98-48CA-AC66-B7DBBB629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446" y="0"/>
            <a:ext cx="4196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04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15ADC8-A69E-4036-BDA9-2866C7B1B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42" y="19456"/>
            <a:ext cx="4381280" cy="68385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2284A0-46EE-4782-8C5F-48B30E7AB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254" y="19456"/>
            <a:ext cx="4366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82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BF6DBA-29D0-497D-8295-500A96E2A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21" y="0"/>
            <a:ext cx="4375433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ADE343-6885-46FF-8EDD-AD3040DFD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136" y="0"/>
            <a:ext cx="4423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87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BE3162-F1D5-42E4-9F35-E68CD2772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568" y="0"/>
            <a:ext cx="435693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F86101-F28B-4EEE-9241-FEF90CE78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029" y="0"/>
            <a:ext cx="4263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56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07DE64-92E0-40F3-9F95-CDD2A5FE2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7173" y="0"/>
            <a:ext cx="4417017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8F869A-9F7A-4A72-B47B-D32FC829A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664" y="0"/>
            <a:ext cx="4407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2600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19</TotalTime>
  <Words>14</Words>
  <Application>Microsoft Office PowerPoint</Application>
  <PresentationFormat>Широкоэкранный</PresentationFormat>
  <Paragraphs>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Tw Cen MT</vt:lpstr>
      <vt:lpstr>Капля</vt:lpstr>
      <vt:lpstr>Падежные окончания дидактический материал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Падежные окончания дидактический материал</dc:title>
  <dc:creator>DetSad</dc:creator>
  <cp:lastModifiedBy>DetSad</cp:lastModifiedBy>
  <cp:revision>2</cp:revision>
  <dcterms:created xsi:type="dcterms:W3CDTF">2021-11-02T09:42:12Z</dcterms:created>
  <dcterms:modified xsi:type="dcterms:W3CDTF">2021-11-02T10:02:42Z</dcterms:modified>
</cp:coreProperties>
</file>