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BBF10-07D6-4EBC-B69D-841568952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228" y="1224583"/>
            <a:ext cx="9369972" cy="1671015"/>
          </a:xfrm>
        </p:spPr>
        <p:txBody>
          <a:bodyPr>
            <a:normAutofit/>
          </a:bodyPr>
          <a:lstStyle/>
          <a:p>
            <a:pPr algn="l"/>
            <a:r>
              <a:rPr lang="ru-RU" sz="4000" b="1" i="1" dirty="0">
                <a:solidFill>
                  <a:srgbClr val="FF0000"/>
                </a:solidFill>
              </a:rPr>
              <a:t>Как учить стихи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703A84-B43D-4DFD-BCB6-9BA6F0B061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Воспитатель ГБДОУ№22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Денисюк Н.В.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FEED2B-C634-4A66-82BF-D9BBEA459B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708"/>
          <a:stretch/>
        </p:blipFill>
        <p:spPr>
          <a:xfrm>
            <a:off x="6310422" y="1224583"/>
            <a:ext cx="4130566" cy="250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9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6CE382-BDA2-44E3-B8FD-036B0BFE6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785" y="0"/>
            <a:ext cx="7384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7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8672FB-CB7F-4990-A688-EEEA05935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138" y="0"/>
            <a:ext cx="7043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7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1C7FA0-7143-4E2E-9CDE-347780078A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138"/>
          <a:stretch/>
        </p:blipFill>
        <p:spPr>
          <a:xfrm>
            <a:off x="2513671" y="1008993"/>
            <a:ext cx="6817816" cy="553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67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090313-7A2C-48D5-B400-5F32E29C5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190" y="0"/>
            <a:ext cx="7415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0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22D095-A937-48B5-906E-01EE19560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835" y="126124"/>
            <a:ext cx="6784330" cy="657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91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6F85A3-12A3-4FF1-9EFB-75D3E7AC1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413" y="0"/>
            <a:ext cx="7551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1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9A06DF-89CF-498D-BE91-7B29CE992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351" y="0"/>
            <a:ext cx="7277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9621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</TotalTime>
  <Words>12</Words>
  <Application>Microsoft Office PowerPoint</Application>
  <PresentationFormat>Широкоэкранный</PresentationFormat>
  <Paragraphs>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Tw Cen MT</vt:lpstr>
      <vt:lpstr>Капля</vt:lpstr>
      <vt:lpstr>Как учить стихи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учить стихи</dc:title>
  <dc:creator>DetSad</dc:creator>
  <cp:lastModifiedBy>DetSad</cp:lastModifiedBy>
  <cp:revision>1</cp:revision>
  <dcterms:created xsi:type="dcterms:W3CDTF">2021-11-11T11:35:15Z</dcterms:created>
  <dcterms:modified xsi:type="dcterms:W3CDTF">2021-11-11T11:44:17Z</dcterms:modified>
</cp:coreProperties>
</file>